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4"/>
  </p:sldMasterIdLst>
  <p:notesMasterIdLst>
    <p:notesMasterId r:id="rId11"/>
  </p:notesMasterIdLst>
  <p:sldIdLst>
    <p:sldId id="414" r:id="rId5"/>
    <p:sldId id="416" r:id="rId6"/>
    <p:sldId id="409" r:id="rId7"/>
    <p:sldId id="410" r:id="rId8"/>
    <p:sldId id="413" r:id="rId9"/>
    <p:sldId id="41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D7597-7F8F-1F8B-ED75-B33A9AE4BB5C}" v="2" dt="2019-09-22T15:05:06.801"/>
    <p1510:client id="{80B1900D-3102-3A45-E508-60EEC358AA53}" v="8" dt="2019-09-23T09:06:58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11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784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Relationship Id="rId6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Hickman" userId="S::dhickman@whitemoor.nottingham.sch.uk::5c09e384-a693-478f-a86e-504467c35b1a" providerId="AD" clId="Web-{065D7597-7F8F-1F8B-ED75-B33A9AE4BB5C}"/>
    <pc:docChg chg="modSld">
      <pc:chgData name="Daniel Hickman" userId="S::dhickman@whitemoor.nottingham.sch.uk::5c09e384-a693-478f-a86e-504467c35b1a" providerId="AD" clId="Web-{065D7597-7F8F-1F8B-ED75-B33A9AE4BB5C}" dt="2019-09-22T15:05:06.801" v="1" actId="1076"/>
      <pc:docMkLst>
        <pc:docMk/>
      </pc:docMkLst>
      <pc:sldChg chg="modSp">
        <pc:chgData name="Daniel Hickman" userId="S::dhickman@whitemoor.nottingham.sch.uk::5c09e384-a693-478f-a86e-504467c35b1a" providerId="AD" clId="Web-{065D7597-7F8F-1F8B-ED75-B33A9AE4BB5C}" dt="2019-09-22T15:05:06.801" v="1" actId="1076"/>
        <pc:sldMkLst>
          <pc:docMk/>
          <pc:sldMk cId="3300220719" sldId="278"/>
        </pc:sldMkLst>
        <pc:spChg chg="mod">
          <ac:chgData name="Daniel Hickman" userId="S::dhickman@whitemoor.nottingham.sch.uk::5c09e384-a693-478f-a86e-504467c35b1a" providerId="AD" clId="Web-{065D7597-7F8F-1F8B-ED75-B33A9AE4BB5C}" dt="2019-09-22T15:05:06.801" v="1" actId="1076"/>
          <ac:spMkLst>
            <pc:docMk/>
            <pc:sldMk cId="3300220719" sldId="278"/>
            <ac:spMk id="4" creationId="{00000000-0000-0000-0000-000000000000}"/>
          </ac:spMkLst>
        </pc:spChg>
      </pc:sldChg>
    </pc:docChg>
  </pc:docChgLst>
  <pc:docChgLst>
    <pc:chgData name="Claire Calladine" userId="S::ccalladine@whitemoor.nottingham.sch.uk::c5c73246-eb1e-461c-be4a-ef22b9131dfd" providerId="AD" clId="Web-{80B1900D-3102-3A45-E508-60EEC358AA53}"/>
    <pc:docChg chg="modSld">
      <pc:chgData name="Claire Calladine" userId="S::ccalladine@whitemoor.nottingham.sch.uk::c5c73246-eb1e-461c-be4a-ef22b9131dfd" providerId="AD" clId="Web-{80B1900D-3102-3A45-E508-60EEC358AA53}" dt="2019-09-23T09:06:58.683" v="7" actId="1076"/>
      <pc:docMkLst>
        <pc:docMk/>
      </pc:docMkLst>
      <pc:sldChg chg="modSp">
        <pc:chgData name="Claire Calladine" userId="S::ccalladine@whitemoor.nottingham.sch.uk::c5c73246-eb1e-461c-be4a-ef22b9131dfd" providerId="AD" clId="Web-{80B1900D-3102-3A45-E508-60EEC358AA53}" dt="2019-09-23T09:06:58.683" v="7" actId="1076"/>
        <pc:sldMkLst>
          <pc:docMk/>
          <pc:sldMk cId="982055664" sldId="267"/>
        </pc:sldMkLst>
        <pc:spChg chg="mod">
          <ac:chgData name="Claire Calladine" userId="S::ccalladine@whitemoor.nottingham.sch.uk::c5c73246-eb1e-461c-be4a-ef22b9131dfd" providerId="AD" clId="Web-{80B1900D-3102-3A45-E508-60EEC358AA53}" dt="2019-09-23T09:06:14.199" v="5" actId="14100"/>
          <ac:spMkLst>
            <pc:docMk/>
            <pc:sldMk cId="982055664" sldId="267"/>
            <ac:spMk id="4" creationId="{00000000-0000-0000-0000-000000000000}"/>
          </ac:spMkLst>
        </pc:spChg>
        <pc:spChg chg="mod">
          <ac:chgData name="Claire Calladine" userId="S::ccalladine@whitemoor.nottingham.sch.uk::c5c73246-eb1e-461c-be4a-ef22b9131dfd" providerId="AD" clId="Web-{80B1900D-3102-3A45-E508-60EEC358AA53}" dt="2019-09-23T09:05:47.167" v="3" actId="1076"/>
          <ac:spMkLst>
            <pc:docMk/>
            <pc:sldMk cId="982055664" sldId="267"/>
            <ac:spMk id="6" creationId="{00000000-0000-0000-0000-000000000000}"/>
          </ac:spMkLst>
        </pc:spChg>
        <pc:spChg chg="mod">
          <ac:chgData name="Claire Calladine" userId="S::ccalladine@whitemoor.nottingham.sch.uk::c5c73246-eb1e-461c-be4a-ef22b9131dfd" providerId="AD" clId="Web-{80B1900D-3102-3A45-E508-60EEC358AA53}" dt="2019-09-23T09:05:33.636" v="0" actId="1076"/>
          <ac:spMkLst>
            <pc:docMk/>
            <pc:sldMk cId="982055664" sldId="267"/>
            <ac:spMk id="11" creationId="{00000000-0000-0000-0000-000000000000}"/>
          </ac:spMkLst>
        </pc:spChg>
        <pc:spChg chg="mod">
          <ac:chgData name="Claire Calladine" userId="S::ccalladine@whitemoor.nottingham.sch.uk::c5c73246-eb1e-461c-be4a-ef22b9131dfd" providerId="AD" clId="Web-{80B1900D-3102-3A45-E508-60EEC358AA53}" dt="2019-09-23T09:06:58.683" v="7" actId="1076"/>
          <ac:spMkLst>
            <pc:docMk/>
            <pc:sldMk cId="982055664" sldId="267"/>
            <ac:spMk id="14" creationId="{00000000-0000-0000-0000-000000000000}"/>
          </ac:spMkLst>
        </pc:spChg>
        <pc:spChg chg="mod">
          <ac:chgData name="Claire Calladine" userId="S::ccalladine@whitemoor.nottingham.sch.uk::c5c73246-eb1e-461c-be4a-ef22b9131dfd" providerId="AD" clId="Web-{80B1900D-3102-3A45-E508-60EEC358AA53}" dt="2019-09-23T09:06:24.777" v="6" actId="1076"/>
          <ac:spMkLst>
            <pc:docMk/>
            <pc:sldMk cId="982055664" sldId="267"/>
            <ac:spMk id="1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3529-9B92-43F5-ABDD-006C4DBC072F}" type="datetimeFigureOut">
              <a:rPr lang="en-GB" smtClean="0"/>
              <a:t>14/02/2022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E2211-1F33-455D-A1D5-23A271D99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469E1-AF0A-4B24-9481-735AA2706B2D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58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4469E1-AF0A-4B24-9481-735AA2706B2D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08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2421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1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4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5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7976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94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9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4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879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254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067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Long Division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7"/>
    </mc:Choice>
    <mc:Fallback>
      <p:transition spd="slow" advTm="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>
                <a:latin typeface="+mn-lt"/>
              </a:rPr>
              <a:t>D</a:t>
            </a:r>
            <a:r>
              <a:rPr lang="en-GB" dirty="0" smtClean="0">
                <a:latin typeface="+mn-lt"/>
              </a:rPr>
              <a:t>oes </a:t>
            </a:r>
            <a:r>
              <a:rPr lang="en-GB" b="1" u="sng" dirty="0" smtClean="0">
                <a:latin typeface="+mn-lt"/>
              </a:rPr>
              <a:t>M</a:t>
            </a:r>
            <a:r>
              <a:rPr lang="en-GB" dirty="0" smtClean="0">
                <a:latin typeface="+mn-lt"/>
              </a:rPr>
              <a:t>cDonald’s </a:t>
            </a:r>
            <a:r>
              <a:rPr lang="en-GB" b="1" u="sng" dirty="0" smtClean="0">
                <a:latin typeface="+mn-lt"/>
              </a:rPr>
              <a:t>S</a:t>
            </a:r>
            <a:r>
              <a:rPr lang="en-GB" dirty="0" smtClean="0">
                <a:latin typeface="+mn-lt"/>
              </a:rPr>
              <a:t>ell </a:t>
            </a:r>
            <a:r>
              <a:rPr lang="en-GB" b="1" u="sng" dirty="0" smtClean="0">
                <a:latin typeface="+mn-lt"/>
              </a:rPr>
              <a:t>B</a:t>
            </a:r>
            <a:r>
              <a:rPr lang="en-GB" dirty="0" smtClean="0">
                <a:latin typeface="+mn-lt"/>
              </a:rPr>
              <a:t>urgers?</a:t>
            </a:r>
            <a:endParaRPr lang="en-GB" dirty="0">
              <a:latin typeface="+mn-lt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371600" y="1789611"/>
            <a:ext cx="3052334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D	Divide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371599" y="2576169"/>
            <a:ext cx="3052335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M</a:t>
            </a:r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	Multiply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392688" y="3362727"/>
            <a:ext cx="3031247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S	Subtract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362635" y="4094539"/>
            <a:ext cx="3031247" cy="116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B	Bring</a:t>
            </a:r>
            <a:br>
              <a:rPr lang="en-GB" b="1" dirty="0" smtClean="0">
                <a:latin typeface="SassoonPrimaryInfant" panose="00000400000000000000" pitchFamily="2" charset="0"/>
              </a:rPr>
            </a:br>
            <a:r>
              <a:rPr lang="en-GB" b="1" dirty="0" smtClean="0">
                <a:latin typeface="SassoonPrimaryInfant" panose="00000400000000000000" pitchFamily="2" charset="0"/>
              </a:rPr>
              <a:t>	Down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206076" y="5317931"/>
            <a:ext cx="3031247" cy="116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>
                <a:latin typeface="SassoonPrimaryInfant" panose="00000400000000000000" pitchFamily="2" charset="0"/>
              </a:rPr>
              <a:t>(Bring it all back)</a:t>
            </a:r>
            <a:endParaRPr lang="en-GB" dirty="0">
              <a:latin typeface="SassoonPrimaryInfant" panose="00000400000000000000" pitchFamily="2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57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43"/>
    </mc:Choice>
    <mc:Fallback>
      <p:transition spd="slow" advTm="2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291B40-29AF-4AA0-BF05-7A5231FC5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614232"/>
              </p:ext>
            </p:extLst>
          </p:nvPr>
        </p:nvGraphicFramePr>
        <p:xfrm>
          <a:off x="0" y="26491"/>
          <a:ext cx="6096000" cy="67965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72499473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5605465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29799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4795256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378682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05825266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442413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229443384"/>
                    </a:ext>
                  </a:extLst>
                </a:gridCol>
              </a:tblGrid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39184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708613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4876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731234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871534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420077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086868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357747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518153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A42785-9888-4361-BA2C-B20A766E3487}"/>
              </a:ext>
            </a:extLst>
          </p:cNvPr>
          <p:cNvCxnSpPr/>
          <p:nvPr/>
        </p:nvCxnSpPr>
        <p:spPr>
          <a:xfrm>
            <a:off x="707923" y="26491"/>
            <a:ext cx="0" cy="68050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41984" y="2286388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/>
          <p:cNvSpPr txBox="1">
            <a:spLocks/>
          </p:cNvSpPr>
          <p:nvPr/>
        </p:nvSpPr>
        <p:spPr>
          <a:xfrm>
            <a:off x="2378020" y="152221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975594" y="848985"/>
            <a:ext cx="10820400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How would we set out 432 ÷ 12?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2273643" y="226488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PrimaryInfant" panose="00000400000000000000" pitchFamily="2" charset="0"/>
              </a:rPr>
              <a:t>4</a:t>
            </a: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3016069" y="228638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3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3967249" y="228638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2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36" name="Title 3"/>
          <p:cNvSpPr txBox="1">
            <a:spLocks/>
          </p:cNvSpPr>
          <p:nvPr/>
        </p:nvSpPr>
        <p:spPr>
          <a:xfrm>
            <a:off x="1664169" y="231943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2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2211435" y="2329400"/>
            <a:ext cx="25357" cy="773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3"/>
          <p:cNvSpPr txBox="1">
            <a:spLocks/>
          </p:cNvSpPr>
          <p:nvPr/>
        </p:nvSpPr>
        <p:spPr>
          <a:xfrm>
            <a:off x="884892" y="2339023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PrimaryInfant" panose="00000400000000000000" pitchFamily="2" charset="0"/>
              </a:rPr>
              <a:t>1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2378020" y="147919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latin typeface="SassoonPrimaryInfant" panose="00000400000000000000" pitchFamily="2" charset="0"/>
              </a:rPr>
              <a:t>0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6787535" y="1632605"/>
            <a:ext cx="3052334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D	Divide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1039762" y="62427"/>
            <a:ext cx="10820400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Write the </a:t>
            </a:r>
            <a:r>
              <a:rPr lang="en-GB" u="sng" dirty="0" smtClean="0">
                <a:latin typeface="SassoonPrimaryInfant" panose="00000400000000000000" pitchFamily="2" charset="0"/>
              </a:rPr>
              <a:t>multiples of 12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3104616" y="1493884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6787534" y="2419163"/>
            <a:ext cx="3052335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M</a:t>
            </a:r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	Multiply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3" name="Title 3"/>
          <p:cNvSpPr txBox="1">
            <a:spLocks/>
          </p:cNvSpPr>
          <p:nvPr/>
        </p:nvSpPr>
        <p:spPr>
          <a:xfrm>
            <a:off x="2296189" y="302576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3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4" name="Title 3"/>
          <p:cNvSpPr txBox="1">
            <a:spLocks/>
          </p:cNvSpPr>
          <p:nvPr/>
        </p:nvSpPr>
        <p:spPr>
          <a:xfrm>
            <a:off x="3247369" y="302576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6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2273643" y="3826382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/>
          <p:cNvSpPr txBox="1">
            <a:spLocks/>
          </p:cNvSpPr>
          <p:nvPr/>
        </p:nvSpPr>
        <p:spPr>
          <a:xfrm>
            <a:off x="6808623" y="3205721"/>
            <a:ext cx="3031247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S	Subtract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8" name="Title 3"/>
          <p:cNvSpPr txBox="1">
            <a:spLocks/>
          </p:cNvSpPr>
          <p:nvPr/>
        </p:nvSpPr>
        <p:spPr>
          <a:xfrm>
            <a:off x="3247369" y="385952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7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6778570" y="3937533"/>
            <a:ext cx="3031247" cy="116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B	Bring</a:t>
            </a:r>
            <a:br>
              <a:rPr lang="en-GB" b="1" dirty="0" smtClean="0">
                <a:latin typeface="SassoonPrimaryInfant" panose="00000400000000000000" pitchFamily="2" charset="0"/>
              </a:rPr>
            </a:br>
            <a:r>
              <a:rPr lang="en-GB" b="1" dirty="0" smtClean="0">
                <a:latin typeface="SassoonPrimaryInfant" panose="00000400000000000000" pitchFamily="2" charset="0"/>
              </a:rPr>
              <a:t>	Down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3914582" y="382638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2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024266" y="3083609"/>
            <a:ext cx="335071" cy="543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Title 3"/>
          <p:cNvSpPr txBox="1">
            <a:spLocks/>
          </p:cNvSpPr>
          <p:nvPr/>
        </p:nvSpPr>
        <p:spPr>
          <a:xfrm>
            <a:off x="3937094" y="147919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latin typeface="SassoonPrimaryInfant" panose="00000400000000000000" pitchFamily="2" charset="0"/>
              </a:rPr>
              <a:t>6</a:t>
            </a: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3217315" y="460219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7</a:t>
            </a:r>
          </a:p>
        </p:txBody>
      </p:sp>
      <p:sp>
        <p:nvSpPr>
          <p:cNvPr id="43" name="Title 3"/>
          <p:cNvSpPr txBox="1">
            <a:spLocks/>
          </p:cNvSpPr>
          <p:nvPr/>
        </p:nvSpPr>
        <p:spPr>
          <a:xfrm>
            <a:off x="3937094" y="460219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2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2273643" y="5341288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3"/>
          <p:cNvSpPr txBox="1">
            <a:spLocks/>
          </p:cNvSpPr>
          <p:nvPr/>
        </p:nvSpPr>
        <p:spPr>
          <a:xfrm>
            <a:off x="3925764" y="5369254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3187261" y="5369254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</a:p>
        </p:txBody>
      </p:sp>
      <p:sp>
        <p:nvSpPr>
          <p:cNvPr id="55" name="Title 3"/>
          <p:cNvSpPr txBox="1">
            <a:spLocks/>
          </p:cNvSpPr>
          <p:nvPr/>
        </p:nvSpPr>
        <p:spPr>
          <a:xfrm>
            <a:off x="11237976" y="348568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12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11237976" y="931569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24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57" name="Title 3"/>
          <p:cNvSpPr txBox="1">
            <a:spLocks/>
          </p:cNvSpPr>
          <p:nvPr/>
        </p:nvSpPr>
        <p:spPr>
          <a:xfrm>
            <a:off x="11245394" y="1615943"/>
            <a:ext cx="596086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36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11245394" y="2300317"/>
            <a:ext cx="596086" cy="3807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48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59" name="Title 3"/>
          <p:cNvSpPr txBox="1">
            <a:spLocks/>
          </p:cNvSpPr>
          <p:nvPr/>
        </p:nvSpPr>
        <p:spPr>
          <a:xfrm>
            <a:off x="11245394" y="3078298"/>
            <a:ext cx="596086" cy="3308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60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0" name="Title 3"/>
          <p:cNvSpPr txBox="1">
            <a:spLocks/>
          </p:cNvSpPr>
          <p:nvPr/>
        </p:nvSpPr>
        <p:spPr>
          <a:xfrm>
            <a:off x="11245394" y="3713490"/>
            <a:ext cx="596086" cy="27867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72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1" name="Title 3"/>
          <p:cNvSpPr txBox="1">
            <a:spLocks/>
          </p:cNvSpPr>
          <p:nvPr/>
        </p:nvSpPr>
        <p:spPr>
          <a:xfrm>
            <a:off x="11237976" y="4572000"/>
            <a:ext cx="603504" cy="29951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84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2" name="Title 3"/>
          <p:cNvSpPr txBox="1">
            <a:spLocks/>
          </p:cNvSpPr>
          <p:nvPr/>
        </p:nvSpPr>
        <p:spPr>
          <a:xfrm>
            <a:off x="11237976" y="5155001"/>
            <a:ext cx="603504" cy="29951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96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3" name="Title 3"/>
          <p:cNvSpPr txBox="1">
            <a:spLocks/>
          </p:cNvSpPr>
          <p:nvPr/>
        </p:nvSpPr>
        <p:spPr>
          <a:xfrm>
            <a:off x="11173968" y="5952744"/>
            <a:ext cx="667512" cy="2882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108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51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16"/>
    </mc:Choice>
    <mc:Fallback>
      <p:transition spd="slow" advTm="149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0" grpId="0"/>
      <p:bldP spid="21" grpId="0"/>
      <p:bldP spid="22" grpId="0"/>
      <p:bldP spid="36" grpId="0"/>
      <p:bldP spid="36" grpId="1"/>
      <p:bldP spid="25" grpId="0"/>
      <p:bldP spid="25" grpId="1"/>
      <p:bldP spid="27" grpId="0"/>
      <p:bldP spid="28" grpId="0"/>
      <p:bldP spid="28" grpId="1"/>
      <p:bldP spid="30" grpId="0"/>
      <p:bldP spid="30" grpId="1"/>
      <p:bldP spid="31" grpId="0"/>
      <p:bldP spid="31" grpId="1"/>
      <p:bldP spid="33" grpId="0"/>
      <p:bldP spid="34" grpId="0"/>
      <p:bldP spid="37" grpId="0"/>
      <p:bldP spid="37" grpId="1"/>
      <p:bldP spid="38" grpId="0"/>
      <p:bldP spid="39" grpId="0"/>
      <p:bldP spid="39" grpId="1"/>
      <p:bldP spid="40" grpId="0"/>
      <p:bldP spid="7" grpId="0" animBg="1"/>
      <p:bldP spid="41" grpId="0"/>
      <p:bldP spid="42" grpId="0"/>
      <p:bldP spid="43" grpId="0"/>
      <p:bldP spid="45" grpId="0"/>
      <p:bldP spid="46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291B40-29AF-4AA0-BF05-7A5231FC55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26491"/>
          <a:ext cx="12192000" cy="67965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72499473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5605465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29799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4795256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1378682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05825266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442413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22944338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6078367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48202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0825981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3053091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33691515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7359667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39092355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06005511"/>
                    </a:ext>
                  </a:extLst>
                </a:gridCol>
              </a:tblGrid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39184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708613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04876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731234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871534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420077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086868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357747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518153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A42785-9888-4361-BA2C-B20A766E3487}"/>
              </a:ext>
            </a:extLst>
          </p:cNvPr>
          <p:cNvCxnSpPr/>
          <p:nvPr/>
        </p:nvCxnSpPr>
        <p:spPr>
          <a:xfrm>
            <a:off x="707923" y="26491"/>
            <a:ext cx="0" cy="68050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41984" y="1525574"/>
            <a:ext cx="4596581" cy="15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/>
          <p:cNvSpPr txBox="1">
            <a:spLocks/>
          </p:cNvSpPr>
          <p:nvPr/>
        </p:nvSpPr>
        <p:spPr>
          <a:xfrm>
            <a:off x="2378020" y="73989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1039762" y="148496"/>
            <a:ext cx="10820400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6498 </a:t>
            </a:r>
            <a:r>
              <a:rPr lang="en-GB" dirty="0" smtClean="0">
                <a:latin typeface="SassoonPrimaryInfant" panose="00000400000000000000" pitchFamily="2" charset="0"/>
              </a:rPr>
              <a:t>÷ 12?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2273643" y="148256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6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3016069" y="150406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4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3967249" y="150406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PrimaryInfant" panose="00000400000000000000" pitchFamily="2" charset="0"/>
              </a:rPr>
              <a:t>9</a:t>
            </a:r>
          </a:p>
        </p:txBody>
      </p:sp>
      <p:sp>
        <p:nvSpPr>
          <p:cNvPr id="36" name="Title 3"/>
          <p:cNvSpPr txBox="1">
            <a:spLocks/>
          </p:cNvSpPr>
          <p:nvPr/>
        </p:nvSpPr>
        <p:spPr>
          <a:xfrm>
            <a:off x="1664169" y="153711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2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2211435" y="1547080"/>
            <a:ext cx="25357" cy="773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3"/>
          <p:cNvSpPr txBox="1">
            <a:spLocks/>
          </p:cNvSpPr>
          <p:nvPr/>
        </p:nvSpPr>
        <p:spPr>
          <a:xfrm>
            <a:off x="884892" y="1556703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PrimaryInfant" panose="00000400000000000000" pitchFamily="2" charset="0"/>
              </a:rPr>
              <a:t>1</a:t>
            </a: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2378020" y="69687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latin typeface="SassoonPrimaryInfant" panose="00000400000000000000" pitchFamily="2" charset="0"/>
              </a:rPr>
              <a:t>0</a:t>
            </a: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8769765" y="1583974"/>
            <a:ext cx="3052334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D	Divide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3104616" y="711564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latin typeface="SassoonPrimaryInfant" panose="00000400000000000000" pitchFamily="2" charset="0"/>
              </a:rPr>
              <a:t>5</a:t>
            </a:r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8769764" y="2370532"/>
            <a:ext cx="3052335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M</a:t>
            </a:r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	Multiply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3" name="Title 3"/>
          <p:cNvSpPr txBox="1">
            <a:spLocks/>
          </p:cNvSpPr>
          <p:nvPr/>
        </p:nvSpPr>
        <p:spPr>
          <a:xfrm>
            <a:off x="2296189" y="224344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6</a:t>
            </a:r>
          </a:p>
        </p:txBody>
      </p:sp>
      <p:sp>
        <p:nvSpPr>
          <p:cNvPr id="34" name="Title 3"/>
          <p:cNvSpPr txBox="1">
            <a:spLocks/>
          </p:cNvSpPr>
          <p:nvPr/>
        </p:nvSpPr>
        <p:spPr>
          <a:xfrm>
            <a:off x="3247369" y="224344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273643" y="3065568"/>
            <a:ext cx="3115643" cy="2047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/>
          <p:cNvSpPr txBox="1">
            <a:spLocks/>
          </p:cNvSpPr>
          <p:nvPr/>
        </p:nvSpPr>
        <p:spPr>
          <a:xfrm>
            <a:off x="8790853" y="3157090"/>
            <a:ext cx="3031247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S	Subtract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8" name="Title 3"/>
          <p:cNvSpPr txBox="1">
            <a:spLocks/>
          </p:cNvSpPr>
          <p:nvPr/>
        </p:nvSpPr>
        <p:spPr>
          <a:xfrm>
            <a:off x="3247369" y="307720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7030A0"/>
                </a:solidFill>
                <a:latin typeface="SassoonPrimaryInfant" panose="00000400000000000000" pitchFamily="2" charset="0"/>
              </a:rPr>
              <a:t>4</a:t>
            </a:r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8760800" y="3888902"/>
            <a:ext cx="3031247" cy="116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B	Bring</a:t>
            </a:r>
            <a:br>
              <a:rPr lang="en-GB" b="1" dirty="0" smtClean="0">
                <a:latin typeface="SassoonPrimaryInfant" panose="00000400000000000000" pitchFamily="2" charset="0"/>
              </a:rPr>
            </a:br>
            <a:r>
              <a:rPr lang="en-GB" b="1" dirty="0" smtClean="0">
                <a:latin typeface="SassoonPrimaryInfant" panose="00000400000000000000" pitchFamily="2" charset="0"/>
              </a:rPr>
              <a:t>	Down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3914582" y="304406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9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4024266" y="2301289"/>
            <a:ext cx="335071" cy="543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3967249" y="69687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4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1" name="Title 3"/>
          <p:cNvSpPr txBox="1">
            <a:spLocks/>
          </p:cNvSpPr>
          <p:nvPr/>
        </p:nvSpPr>
        <p:spPr>
          <a:xfrm>
            <a:off x="3164790" y="3766057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4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3929609" y="377821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8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261172" y="4569252"/>
            <a:ext cx="307402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3"/>
          <p:cNvSpPr txBox="1">
            <a:spLocks/>
          </p:cNvSpPr>
          <p:nvPr/>
        </p:nvSpPr>
        <p:spPr>
          <a:xfrm>
            <a:off x="3138867" y="463358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3957621" y="463358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7030A0"/>
                </a:solidFill>
                <a:latin typeface="SassoonPrimaryInfant" panose="00000400000000000000" pitchFamily="2" charset="0"/>
              </a:rPr>
              <a:t>1</a:t>
            </a:r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4750722" y="150406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PrimaryInfant" panose="00000400000000000000" pitchFamily="2" charset="0"/>
              </a:rPr>
              <a:t>8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47" name="Title 3"/>
          <p:cNvSpPr txBox="1">
            <a:spLocks/>
          </p:cNvSpPr>
          <p:nvPr/>
        </p:nvSpPr>
        <p:spPr>
          <a:xfrm>
            <a:off x="2388300" y="3103044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4822785" y="2301289"/>
            <a:ext cx="335071" cy="2128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Title 3"/>
          <p:cNvSpPr txBox="1">
            <a:spLocks/>
          </p:cNvSpPr>
          <p:nvPr/>
        </p:nvSpPr>
        <p:spPr>
          <a:xfrm>
            <a:off x="4707916" y="463358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8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2" name="Title 3"/>
          <p:cNvSpPr txBox="1">
            <a:spLocks/>
          </p:cNvSpPr>
          <p:nvPr/>
        </p:nvSpPr>
        <p:spPr>
          <a:xfrm>
            <a:off x="4693845" y="69687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latin typeface="SassoonPrimaryInfant" panose="00000400000000000000" pitchFamily="2" charset="0"/>
              </a:rPr>
              <a:t>1</a:t>
            </a:r>
          </a:p>
        </p:txBody>
      </p:sp>
      <p:sp>
        <p:nvSpPr>
          <p:cNvPr id="53" name="Title 3"/>
          <p:cNvSpPr txBox="1">
            <a:spLocks/>
          </p:cNvSpPr>
          <p:nvPr/>
        </p:nvSpPr>
        <p:spPr>
          <a:xfrm>
            <a:off x="3964278" y="5237320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1</a:t>
            </a:r>
          </a:p>
        </p:txBody>
      </p:sp>
      <p:sp>
        <p:nvSpPr>
          <p:cNvPr id="54" name="Title 3"/>
          <p:cNvSpPr txBox="1">
            <a:spLocks/>
          </p:cNvSpPr>
          <p:nvPr/>
        </p:nvSpPr>
        <p:spPr>
          <a:xfrm>
            <a:off x="4729097" y="524948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2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2296189" y="6021070"/>
            <a:ext cx="307402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3"/>
          <p:cNvSpPr txBox="1">
            <a:spLocks/>
          </p:cNvSpPr>
          <p:nvPr/>
        </p:nvSpPr>
        <p:spPr>
          <a:xfrm>
            <a:off x="3930235" y="608540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57" name="Title 3"/>
          <p:cNvSpPr txBox="1">
            <a:spLocks/>
          </p:cNvSpPr>
          <p:nvPr/>
        </p:nvSpPr>
        <p:spPr>
          <a:xfrm>
            <a:off x="4706746" y="6075444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6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0104" y="1485566"/>
            <a:ext cx="3325549" cy="378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Title 3"/>
          <p:cNvSpPr txBox="1">
            <a:spLocks/>
          </p:cNvSpPr>
          <p:nvPr/>
        </p:nvSpPr>
        <p:spPr>
          <a:xfrm>
            <a:off x="8423320" y="1682382"/>
            <a:ext cx="3052334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D	Divide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59" name="Title 3"/>
          <p:cNvSpPr txBox="1">
            <a:spLocks/>
          </p:cNvSpPr>
          <p:nvPr/>
        </p:nvSpPr>
        <p:spPr>
          <a:xfrm>
            <a:off x="8423319" y="2468940"/>
            <a:ext cx="3052335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M</a:t>
            </a:r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	Multiply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0" name="Title 3"/>
          <p:cNvSpPr txBox="1">
            <a:spLocks/>
          </p:cNvSpPr>
          <p:nvPr/>
        </p:nvSpPr>
        <p:spPr>
          <a:xfrm>
            <a:off x="8444408" y="3255498"/>
            <a:ext cx="3031247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S	Subtract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1" name="Title 3"/>
          <p:cNvSpPr txBox="1">
            <a:spLocks/>
          </p:cNvSpPr>
          <p:nvPr/>
        </p:nvSpPr>
        <p:spPr>
          <a:xfrm>
            <a:off x="8414355" y="3987310"/>
            <a:ext cx="3031247" cy="116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B	Bring</a:t>
            </a:r>
            <a:br>
              <a:rPr lang="en-GB" b="1" dirty="0" smtClean="0">
                <a:latin typeface="SassoonPrimaryInfant" panose="00000400000000000000" pitchFamily="2" charset="0"/>
              </a:rPr>
            </a:br>
            <a:r>
              <a:rPr lang="en-GB" b="1" dirty="0" smtClean="0">
                <a:latin typeface="SassoonPrimaryInfant" panose="00000400000000000000" pitchFamily="2" charset="0"/>
              </a:rPr>
              <a:t>	Down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48" name="Title 3"/>
          <p:cNvSpPr txBox="1">
            <a:spLocks/>
          </p:cNvSpPr>
          <p:nvPr/>
        </p:nvSpPr>
        <p:spPr>
          <a:xfrm>
            <a:off x="5613355" y="78080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r6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9" name="Title 3"/>
          <p:cNvSpPr txBox="1">
            <a:spLocks/>
          </p:cNvSpPr>
          <p:nvPr/>
        </p:nvSpPr>
        <p:spPr>
          <a:xfrm>
            <a:off x="6225960" y="77293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b="1" u="sng" dirty="0">
                <a:solidFill>
                  <a:srgbClr val="7030A0"/>
                </a:solidFill>
                <a:latin typeface="SassoonPrimaryInfant" panose="00000400000000000000" pitchFamily="2" charset="0"/>
              </a:rPr>
              <a:t>6</a:t>
            </a:r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/>
            </a:r>
            <a:b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</a:br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12</a:t>
            </a:r>
            <a:endParaRPr lang="en-GB" b="1" u="sng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33027" y="1121979"/>
            <a:ext cx="187414" cy="164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5233027" y="1771155"/>
            <a:ext cx="187414" cy="164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itle 3"/>
          <p:cNvSpPr txBox="1">
            <a:spLocks/>
          </p:cNvSpPr>
          <p:nvPr/>
        </p:nvSpPr>
        <p:spPr>
          <a:xfrm>
            <a:off x="5499536" y="151551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0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64" name="Title 3"/>
          <p:cNvSpPr txBox="1">
            <a:spLocks/>
          </p:cNvSpPr>
          <p:nvPr/>
        </p:nvSpPr>
        <p:spPr>
          <a:xfrm>
            <a:off x="6212741" y="1521333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0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65" name="Down Arrow 64"/>
          <p:cNvSpPr/>
          <p:nvPr/>
        </p:nvSpPr>
        <p:spPr>
          <a:xfrm>
            <a:off x="5600968" y="2301289"/>
            <a:ext cx="335071" cy="3700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Title 3"/>
          <p:cNvSpPr txBox="1">
            <a:spLocks/>
          </p:cNvSpPr>
          <p:nvPr/>
        </p:nvSpPr>
        <p:spPr>
          <a:xfrm>
            <a:off x="5483257" y="603452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0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67" name="Title 3"/>
          <p:cNvSpPr txBox="1">
            <a:spLocks/>
          </p:cNvSpPr>
          <p:nvPr/>
        </p:nvSpPr>
        <p:spPr>
          <a:xfrm>
            <a:off x="5572308" y="73989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5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26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28"/>
    </mc:Choice>
    <mc:Fallback>
      <p:transition spd="slow" advTm="154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  <p:bldP spid="28" grpId="0"/>
      <p:bldP spid="30" grpId="0"/>
      <p:bldP spid="31" grpId="0"/>
      <p:bldP spid="33" grpId="0"/>
      <p:bldP spid="34" grpId="0"/>
      <p:bldP spid="37" grpId="0"/>
      <p:bldP spid="38" grpId="0"/>
      <p:bldP spid="39" grpId="0"/>
      <p:bldP spid="40" grpId="0"/>
      <p:bldP spid="7" grpId="0" animBg="1"/>
      <p:bldP spid="32" grpId="0"/>
      <p:bldP spid="41" grpId="0"/>
      <p:bldP spid="42" grpId="0"/>
      <p:bldP spid="44" grpId="0"/>
      <p:bldP spid="45" grpId="0"/>
      <p:bldP spid="47" grpId="0"/>
      <p:bldP spid="50" grpId="0" animBg="1"/>
      <p:bldP spid="51" grpId="0"/>
      <p:bldP spid="52" grpId="0"/>
      <p:bldP spid="53" grpId="0"/>
      <p:bldP spid="54" grpId="0"/>
      <p:bldP spid="56" grpId="0"/>
      <p:bldP spid="57" grpId="0"/>
      <p:bldP spid="8" grpId="0" animBg="1"/>
      <p:bldP spid="58" grpId="0"/>
      <p:bldP spid="59" grpId="0"/>
      <p:bldP spid="60" grpId="0"/>
      <p:bldP spid="61" grpId="0"/>
      <p:bldP spid="48" grpId="0"/>
      <p:bldP spid="48" grpId="1"/>
      <p:bldP spid="49" grpId="0"/>
      <p:bldP spid="49" grpId="1"/>
      <p:bldP spid="2" grpId="0" animBg="1"/>
      <p:bldP spid="62" grpId="0" animBg="1"/>
      <p:bldP spid="63" grpId="0"/>
      <p:bldP spid="64" grpId="0"/>
      <p:bldP spid="65" grpId="0" animBg="1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1039762" y="148496"/>
            <a:ext cx="324877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5,291 </a:t>
            </a:r>
            <a:r>
              <a:rPr lang="en-GB" dirty="0" smtClean="0">
                <a:latin typeface="SassoonPrimaryInfant" panose="00000400000000000000" pitchFamily="2" charset="0"/>
              </a:rPr>
              <a:t>÷ </a:t>
            </a:r>
            <a:r>
              <a:rPr lang="en-GB" dirty="0" smtClean="0">
                <a:latin typeface="SassoonPrimaryInfant" panose="00000400000000000000" pitchFamily="2" charset="0"/>
              </a:rPr>
              <a:t>37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8860536" y="148496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30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0268712" y="148496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7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829800" y="148496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8860536" y="85258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SassoonPrimaryInfant" panose="00000400000000000000" pitchFamily="2" charset="0"/>
              </a:rPr>
              <a:t>6</a:t>
            </a:r>
            <a:r>
              <a:rPr lang="en-GB" dirty="0" smtClean="0">
                <a:latin typeface="SassoonPrimaryInfant" panose="00000400000000000000" pitchFamily="2" charset="0"/>
              </a:rPr>
              <a:t>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0268712" y="85258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14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9829800" y="852584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8860536" y="155886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SassoonPrimaryInfant" panose="00000400000000000000" pitchFamily="2" charset="0"/>
              </a:rPr>
              <a:t>9</a:t>
            </a:r>
            <a:r>
              <a:rPr lang="en-GB" dirty="0" smtClean="0">
                <a:latin typeface="SassoonPrimaryInfant" panose="00000400000000000000" pitchFamily="2" charset="0"/>
              </a:rPr>
              <a:t>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0268712" y="155886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21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829800" y="1558864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8860536" y="226514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12</a:t>
            </a:r>
            <a:r>
              <a:rPr lang="en-GB" dirty="0" smtClean="0">
                <a:latin typeface="SassoonPrimaryInfant" panose="00000400000000000000" pitchFamily="2" charset="0"/>
              </a:rPr>
              <a:t>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0268712" y="226514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28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829800" y="2265144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8860536" y="297142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15</a:t>
            </a:r>
            <a:r>
              <a:rPr lang="en-GB" dirty="0" smtClean="0">
                <a:latin typeface="SassoonPrimaryInfant" panose="00000400000000000000" pitchFamily="2" charset="0"/>
              </a:rPr>
              <a:t>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10268712" y="297142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35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9829800" y="2971424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8860536" y="3631608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18</a:t>
            </a:r>
            <a:r>
              <a:rPr lang="en-GB" dirty="0" smtClean="0">
                <a:latin typeface="SassoonPrimaryInfant" panose="00000400000000000000" pitchFamily="2" charset="0"/>
              </a:rPr>
              <a:t>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10268712" y="3631608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42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829800" y="3631608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8860536" y="4381416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21</a:t>
            </a:r>
            <a:r>
              <a:rPr lang="en-GB" dirty="0" smtClean="0">
                <a:latin typeface="SassoonPrimaryInfant" panose="00000400000000000000" pitchFamily="2" charset="0"/>
              </a:rPr>
              <a:t>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10268712" y="4381416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49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9829800" y="4381416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8860536" y="5096088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24</a:t>
            </a:r>
            <a:r>
              <a:rPr lang="en-GB" dirty="0" smtClean="0">
                <a:latin typeface="SassoonPrimaryInfant" panose="00000400000000000000" pitchFamily="2" charset="0"/>
              </a:rPr>
              <a:t>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10268712" y="5096088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56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9829800" y="5096088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8860536" y="5810760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27</a:t>
            </a:r>
            <a:r>
              <a:rPr lang="en-GB" dirty="0" smtClean="0">
                <a:latin typeface="SassoonPrimaryInfant" panose="00000400000000000000" pitchFamily="2" charset="0"/>
              </a:rPr>
              <a:t>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10268712" y="5810760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63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9829800" y="5810760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4956048" y="148496"/>
            <a:ext cx="2862072" cy="4001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Partition, Recombine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8343900" y="348568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3" name="Title 3"/>
          <p:cNvSpPr txBox="1">
            <a:spLocks/>
          </p:cNvSpPr>
          <p:nvPr/>
        </p:nvSpPr>
        <p:spPr>
          <a:xfrm>
            <a:off x="8343900" y="931569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4" name="Title 3"/>
          <p:cNvSpPr txBox="1">
            <a:spLocks/>
          </p:cNvSpPr>
          <p:nvPr/>
        </p:nvSpPr>
        <p:spPr>
          <a:xfrm>
            <a:off x="8351318" y="1615943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8351318" y="2198944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4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6" name="Title 3"/>
          <p:cNvSpPr txBox="1">
            <a:spLocks/>
          </p:cNvSpPr>
          <p:nvPr/>
        </p:nvSpPr>
        <p:spPr>
          <a:xfrm>
            <a:off x="8351318" y="2927053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5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8351318" y="3510054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6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8" name="Title 3"/>
          <p:cNvSpPr txBox="1">
            <a:spLocks/>
          </p:cNvSpPr>
          <p:nvPr/>
        </p:nvSpPr>
        <p:spPr>
          <a:xfrm>
            <a:off x="8343900" y="4389408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7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8343900" y="4972409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8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8407908" y="5758846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9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1" name="Title 3"/>
          <p:cNvSpPr txBox="1">
            <a:spLocks/>
          </p:cNvSpPr>
          <p:nvPr/>
        </p:nvSpPr>
        <p:spPr>
          <a:xfrm>
            <a:off x="11237976" y="348568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37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11237976" y="931569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74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3" name="Title 3"/>
          <p:cNvSpPr txBox="1">
            <a:spLocks/>
          </p:cNvSpPr>
          <p:nvPr/>
        </p:nvSpPr>
        <p:spPr>
          <a:xfrm>
            <a:off x="11245394" y="1615943"/>
            <a:ext cx="596086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111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4" name="Title 3"/>
          <p:cNvSpPr txBox="1">
            <a:spLocks/>
          </p:cNvSpPr>
          <p:nvPr/>
        </p:nvSpPr>
        <p:spPr>
          <a:xfrm>
            <a:off x="11245394" y="2300317"/>
            <a:ext cx="596086" cy="3807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148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11245394" y="3078298"/>
            <a:ext cx="596086" cy="3308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185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11245394" y="3713490"/>
            <a:ext cx="596086" cy="27867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222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7" name="Title 3"/>
          <p:cNvSpPr txBox="1">
            <a:spLocks/>
          </p:cNvSpPr>
          <p:nvPr/>
        </p:nvSpPr>
        <p:spPr>
          <a:xfrm>
            <a:off x="11237976" y="4572000"/>
            <a:ext cx="603504" cy="29951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259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8" name="Title 3"/>
          <p:cNvSpPr txBox="1">
            <a:spLocks/>
          </p:cNvSpPr>
          <p:nvPr/>
        </p:nvSpPr>
        <p:spPr>
          <a:xfrm>
            <a:off x="11237976" y="5155001"/>
            <a:ext cx="603504" cy="29951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296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9" name="Title 3"/>
          <p:cNvSpPr txBox="1">
            <a:spLocks/>
          </p:cNvSpPr>
          <p:nvPr/>
        </p:nvSpPr>
        <p:spPr>
          <a:xfrm>
            <a:off x="11173968" y="5952744"/>
            <a:ext cx="667512" cy="2882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333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915466"/>
              </p:ext>
            </p:extLst>
          </p:nvPr>
        </p:nvGraphicFramePr>
        <p:xfrm>
          <a:off x="749808" y="795152"/>
          <a:ext cx="6096000" cy="60413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53181591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5040182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887077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95348214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38619407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145966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426271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56564629"/>
                    </a:ext>
                  </a:extLst>
                </a:gridCol>
              </a:tblGrid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168502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62117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845830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89095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28774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246576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676971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103760"/>
                  </a:ext>
                </a:extLst>
              </a:tr>
            </a:tbl>
          </a:graphicData>
        </a:graphic>
      </p:graphicFrame>
      <p:cxnSp>
        <p:nvCxnSpPr>
          <p:cNvPr id="51" name="Straight Connector 50"/>
          <p:cNvCxnSpPr/>
          <p:nvPr/>
        </p:nvCxnSpPr>
        <p:spPr>
          <a:xfrm>
            <a:off x="2241984" y="1539798"/>
            <a:ext cx="3067894" cy="46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3"/>
          <p:cNvSpPr txBox="1">
            <a:spLocks/>
          </p:cNvSpPr>
          <p:nvPr/>
        </p:nvSpPr>
        <p:spPr>
          <a:xfrm>
            <a:off x="2378020" y="75411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3" name="Title 3"/>
          <p:cNvSpPr txBox="1">
            <a:spLocks/>
          </p:cNvSpPr>
          <p:nvPr/>
        </p:nvSpPr>
        <p:spPr>
          <a:xfrm>
            <a:off x="2273643" y="149678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5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4" name="Title 3"/>
          <p:cNvSpPr txBox="1">
            <a:spLocks/>
          </p:cNvSpPr>
          <p:nvPr/>
        </p:nvSpPr>
        <p:spPr>
          <a:xfrm>
            <a:off x="3016069" y="151829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2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5" name="Title 3"/>
          <p:cNvSpPr txBox="1">
            <a:spLocks/>
          </p:cNvSpPr>
          <p:nvPr/>
        </p:nvSpPr>
        <p:spPr>
          <a:xfrm>
            <a:off x="3967249" y="151829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9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1664169" y="155133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7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2211435" y="1561304"/>
            <a:ext cx="25357" cy="773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3"/>
          <p:cNvSpPr txBox="1">
            <a:spLocks/>
          </p:cNvSpPr>
          <p:nvPr/>
        </p:nvSpPr>
        <p:spPr>
          <a:xfrm>
            <a:off x="884892" y="1570927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3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9" name="Title 3"/>
          <p:cNvSpPr txBox="1">
            <a:spLocks/>
          </p:cNvSpPr>
          <p:nvPr/>
        </p:nvSpPr>
        <p:spPr>
          <a:xfrm>
            <a:off x="2378020" y="711103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latin typeface="SassoonPrimaryInfant" panose="00000400000000000000" pitchFamily="2" charset="0"/>
              </a:rPr>
              <a:t>0</a:t>
            </a:r>
          </a:p>
        </p:txBody>
      </p:sp>
      <p:sp>
        <p:nvSpPr>
          <p:cNvPr id="60" name="Title 3"/>
          <p:cNvSpPr txBox="1">
            <a:spLocks/>
          </p:cNvSpPr>
          <p:nvPr/>
        </p:nvSpPr>
        <p:spPr>
          <a:xfrm>
            <a:off x="3104616" y="72578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1" name="Title 3"/>
          <p:cNvSpPr txBox="1">
            <a:spLocks/>
          </p:cNvSpPr>
          <p:nvPr/>
        </p:nvSpPr>
        <p:spPr>
          <a:xfrm>
            <a:off x="2296189" y="225766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3</a:t>
            </a:r>
          </a:p>
        </p:txBody>
      </p:sp>
      <p:sp>
        <p:nvSpPr>
          <p:cNvPr id="62" name="Title 3"/>
          <p:cNvSpPr txBox="1">
            <a:spLocks/>
          </p:cNvSpPr>
          <p:nvPr/>
        </p:nvSpPr>
        <p:spPr>
          <a:xfrm>
            <a:off x="3157656" y="225766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7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2273643" y="3058286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itle 3"/>
          <p:cNvSpPr txBox="1">
            <a:spLocks/>
          </p:cNvSpPr>
          <p:nvPr/>
        </p:nvSpPr>
        <p:spPr>
          <a:xfrm>
            <a:off x="3247369" y="309143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5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5" name="Title 3"/>
          <p:cNvSpPr txBox="1">
            <a:spLocks/>
          </p:cNvSpPr>
          <p:nvPr/>
        </p:nvSpPr>
        <p:spPr>
          <a:xfrm>
            <a:off x="3914582" y="305828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9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66" name="Down Arrow 65"/>
          <p:cNvSpPr/>
          <p:nvPr/>
        </p:nvSpPr>
        <p:spPr>
          <a:xfrm>
            <a:off x="4024266" y="2315513"/>
            <a:ext cx="335071" cy="543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Title 3"/>
          <p:cNvSpPr txBox="1">
            <a:spLocks/>
          </p:cNvSpPr>
          <p:nvPr/>
        </p:nvSpPr>
        <p:spPr>
          <a:xfrm>
            <a:off x="3914582" y="72578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4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8" name="Title 3"/>
          <p:cNvSpPr txBox="1">
            <a:spLocks/>
          </p:cNvSpPr>
          <p:nvPr/>
        </p:nvSpPr>
        <p:spPr>
          <a:xfrm>
            <a:off x="3217315" y="3834103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4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9" name="Title 3"/>
          <p:cNvSpPr txBox="1">
            <a:spLocks/>
          </p:cNvSpPr>
          <p:nvPr/>
        </p:nvSpPr>
        <p:spPr>
          <a:xfrm>
            <a:off x="3929609" y="3833460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8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273643" y="4600459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3"/>
          <p:cNvSpPr txBox="1">
            <a:spLocks/>
          </p:cNvSpPr>
          <p:nvPr/>
        </p:nvSpPr>
        <p:spPr>
          <a:xfrm>
            <a:off x="3203323" y="462196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72" name="Title 3"/>
          <p:cNvSpPr txBox="1">
            <a:spLocks/>
          </p:cNvSpPr>
          <p:nvPr/>
        </p:nvSpPr>
        <p:spPr>
          <a:xfrm>
            <a:off x="3914582" y="462196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73" name="Title 3"/>
          <p:cNvSpPr txBox="1">
            <a:spLocks/>
          </p:cNvSpPr>
          <p:nvPr/>
        </p:nvSpPr>
        <p:spPr>
          <a:xfrm>
            <a:off x="4673644" y="153979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1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75" name="Title 3"/>
          <p:cNvSpPr txBox="1">
            <a:spLocks/>
          </p:cNvSpPr>
          <p:nvPr/>
        </p:nvSpPr>
        <p:spPr>
          <a:xfrm>
            <a:off x="2358359" y="307210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76" name="Title 3"/>
          <p:cNvSpPr txBox="1">
            <a:spLocks/>
          </p:cNvSpPr>
          <p:nvPr/>
        </p:nvSpPr>
        <p:spPr>
          <a:xfrm>
            <a:off x="2378020" y="377833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150015" y="590387"/>
            <a:ext cx="441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SassoonPrimaryInfant" panose="00000400000000000000" pitchFamily="2" charset="0"/>
              </a:rPr>
              <a:t>D</a:t>
            </a:r>
          </a:p>
          <a:p>
            <a:r>
              <a:rPr lang="en-GB" sz="2800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M</a:t>
            </a:r>
          </a:p>
          <a:p>
            <a:r>
              <a:rPr lang="en-GB" sz="2800" b="1" dirty="0">
                <a:solidFill>
                  <a:srgbClr val="7030A0"/>
                </a:solidFill>
                <a:latin typeface="SassoonPrimaryInfant" panose="00000400000000000000" pitchFamily="2" charset="0"/>
              </a:rPr>
              <a:t>S</a:t>
            </a:r>
          </a:p>
          <a:p>
            <a:r>
              <a:rPr lang="en-GB" sz="2800" b="1" dirty="0">
                <a:latin typeface="SassoonPrimaryInfant" panose="00000400000000000000" pitchFamily="2" charset="0"/>
              </a:rPr>
              <a:t>B</a:t>
            </a:r>
            <a:endParaRPr lang="en-GB" sz="2800" dirty="0"/>
          </a:p>
        </p:txBody>
      </p:sp>
      <p:sp>
        <p:nvSpPr>
          <p:cNvPr id="78" name="Down Arrow 77"/>
          <p:cNvSpPr/>
          <p:nvPr/>
        </p:nvSpPr>
        <p:spPr>
          <a:xfrm>
            <a:off x="4741293" y="2302462"/>
            <a:ext cx="335071" cy="21689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Title 3"/>
          <p:cNvSpPr txBox="1">
            <a:spLocks/>
          </p:cNvSpPr>
          <p:nvPr/>
        </p:nvSpPr>
        <p:spPr>
          <a:xfrm>
            <a:off x="4626424" y="4572000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1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80" name="Title 3"/>
          <p:cNvSpPr txBox="1">
            <a:spLocks/>
          </p:cNvSpPr>
          <p:nvPr/>
        </p:nvSpPr>
        <p:spPr>
          <a:xfrm>
            <a:off x="4692209" y="772333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1" name="Title 3"/>
          <p:cNvSpPr txBox="1">
            <a:spLocks/>
          </p:cNvSpPr>
          <p:nvPr/>
        </p:nvSpPr>
        <p:spPr>
          <a:xfrm>
            <a:off x="3830742" y="534716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2" name="Title 3"/>
          <p:cNvSpPr txBox="1">
            <a:spLocks/>
          </p:cNvSpPr>
          <p:nvPr/>
        </p:nvSpPr>
        <p:spPr>
          <a:xfrm>
            <a:off x="4692209" y="534716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3023715" y="6121126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032705" y="6108803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3"/>
          <p:cNvSpPr txBox="1">
            <a:spLocks/>
          </p:cNvSpPr>
          <p:nvPr/>
        </p:nvSpPr>
        <p:spPr>
          <a:xfrm>
            <a:off x="3962385" y="613030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>
          <a:xfrm>
            <a:off x="4673644" y="613030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8" name="Title 3"/>
          <p:cNvSpPr txBox="1">
            <a:spLocks/>
          </p:cNvSpPr>
          <p:nvPr/>
        </p:nvSpPr>
        <p:spPr>
          <a:xfrm>
            <a:off x="3182208" y="533099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9" name="Title 3"/>
          <p:cNvSpPr txBox="1">
            <a:spLocks/>
          </p:cNvSpPr>
          <p:nvPr/>
        </p:nvSpPr>
        <p:spPr>
          <a:xfrm>
            <a:off x="3122967" y="6181437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pic>
        <p:nvPicPr>
          <p:cNvPr id="90" name="Audio 8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82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12"/>
    </mc:Choice>
    <mc:Fallback>
      <p:transition spd="slow" advTm="16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9" grpId="0"/>
      <p:bldP spid="60" grpId="0"/>
      <p:bldP spid="61" grpId="0"/>
      <p:bldP spid="62" grpId="0"/>
      <p:bldP spid="64" grpId="0"/>
      <p:bldP spid="65" grpId="0"/>
      <p:bldP spid="66" grpId="0" animBg="1"/>
      <p:bldP spid="67" grpId="0"/>
      <p:bldP spid="68" grpId="0"/>
      <p:bldP spid="69" grpId="0"/>
      <p:bldP spid="71" grpId="0"/>
      <p:bldP spid="72" grpId="0"/>
      <p:bldP spid="75" grpId="0"/>
      <p:bldP spid="76" grpId="0"/>
      <p:bldP spid="77" grpId="0"/>
      <p:bldP spid="78" grpId="0" animBg="1"/>
      <p:bldP spid="79" grpId="0"/>
      <p:bldP spid="80" grpId="0"/>
      <p:bldP spid="81" grpId="0"/>
      <p:bldP spid="82" grpId="0"/>
      <p:bldP spid="85" grpId="0"/>
      <p:bldP spid="86" grpId="0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1039762" y="148496"/>
            <a:ext cx="324877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5,544 </a:t>
            </a:r>
            <a:r>
              <a:rPr lang="en-GB" dirty="0" smtClean="0">
                <a:latin typeface="SassoonPrimaryInfant" panose="00000400000000000000" pitchFamily="2" charset="0"/>
              </a:rPr>
              <a:t>÷ </a:t>
            </a:r>
            <a:r>
              <a:rPr lang="en-GB" dirty="0" smtClean="0">
                <a:latin typeface="SassoonPrimaryInfant" panose="00000400000000000000" pitchFamily="2" charset="0"/>
              </a:rPr>
              <a:t>45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8860536" y="148496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40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0268712" y="148496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5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829800" y="148496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8860536" y="85258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80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0268712" y="85258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10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9829800" y="852584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8860536" y="155886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120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0268712" y="155886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15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9829800" y="1558864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8860536" y="226514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160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0268712" y="226514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9829800" y="2265144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8860536" y="297142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200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10268712" y="2971424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25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9829800" y="2971424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8860536" y="3631608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240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10268712" y="3631608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30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9829800" y="3631608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8860536" y="4381416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280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10268712" y="4381416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35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9829800" y="4381416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8860536" y="5096088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320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6" name="Title 3"/>
          <p:cNvSpPr txBox="1">
            <a:spLocks/>
          </p:cNvSpPr>
          <p:nvPr/>
        </p:nvSpPr>
        <p:spPr>
          <a:xfrm>
            <a:off x="10268712" y="5096088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40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7" name="Title 3"/>
          <p:cNvSpPr txBox="1">
            <a:spLocks/>
          </p:cNvSpPr>
          <p:nvPr/>
        </p:nvSpPr>
        <p:spPr>
          <a:xfrm>
            <a:off x="9829800" y="5096088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8860536" y="5810760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360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29" name="Title 3"/>
          <p:cNvSpPr txBox="1">
            <a:spLocks/>
          </p:cNvSpPr>
          <p:nvPr/>
        </p:nvSpPr>
        <p:spPr>
          <a:xfrm>
            <a:off x="10268712" y="5810760"/>
            <a:ext cx="905256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45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9829800" y="5810760"/>
            <a:ext cx="374904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+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4956048" y="148496"/>
            <a:ext cx="2862072" cy="4001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SassoonPrimaryInfant" panose="00000400000000000000" pitchFamily="2" charset="0"/>
              </a:rPr>
              <a:t>Partition, Recombine</a:t>
            </a:r>
            <a:endParaRPr lang="en-GB" dirty="0">
              <a:latin typeface="SassoonPrimaryInfant" panose="00000400000000000000" pitchFamily="2" charset="0"/>
            </a:endParaRPr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8343900" y="348568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3" name="Title 3"/>
          <p:cNvSpPr txBox="1">
            <a:spLocks/>
          </p:cNvSpPr>
          <p:nvPr/>
        </p:nvSpPr>
        <p:spPr>
          <a:xfrm>
            <a:off x="8343900" y="931569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4" name="Title 3"/>
          <p:cNvSpPr txBox="1">
            <a:spLocks/>
          </p:cNvSpPr>
          <p:nvPr/>
        </p:nvSpPr>
        <p:spPr>
          <a:xfrm>
            <a:off x="8351318" y="1615943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8351318" y="2198944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4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6" name="Title 3"/>
          <p:cNvSpPr txBox="1">
            <a:spLocks/>
          </p:cNvSpPr>
          <p:nvPr/>
        </p:nvSpPr>
        <p:spPr>
          <a:xfrm>
            <a:off x="8351318" y="2927053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5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7" name="Title 3"/>
          <p:cNvSpPr txBox="1">
            <a:spLocks/>
          </p:cNvSpPr>
          <p:nvPr/>
        </p:nvSpPr>
        <p:spPr>
          <a:xfrm>
            <a:off x="8351318" y="3510054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6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8" name="Title 3"/>
          <p:cNvSpPr txBox="1">
            <a:spLocks/>
          </p:cNvSpPr>
          <p:nvPr/>
        </p:nvSpPr>
        <p:spPr>
          <a:xfrm>
            <a:off x="8343900" y="4389408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7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39" name="Title 3"/>
          <p:cNvSpPr txBox="1">
            <a:spLocks/>
          </p:cNvSpPr>
          <p:nvPr/>
        </p:nvSpPr>
        <p:spPr>
          <a:xfrm>
            <a:off x="8343900" y="4972409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8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0" name="Title 3"/>
          <p:cNvSpPr txBox="1">
            <a:spLocks/>
          </p:cNvSpPr>
          <p:nvPr/>
        </p:nvSpPr>
        <p:spPr>
          <a:xfrm>
            <a:off x="8407908" y="5758846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9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1" name="Title 3"/>
          <p:cNvSpPr txBox="1">
            <a:spLocks/>
          </p:cNvSpPr>
          <p:nvPr/>
        </p:nvSpPr>
        <p:spPr>
          <a:xfrm>
            <a:off x="11237976" y="348568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45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2" name="Title 3"/>
          <p:cNvSpPr txBox="1">
            <a:spLocks/>
          </p:cNvSpPr>
          <p:nvPr/>
        </p:nvSpPr>
        <p:spPr>
          <a:xfrm>
            <a:off x="11237976" y="931569"/>
            <a:ext cx="452628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90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3" name="Title 3"/>
          <p:cNvSpPr txBox="1">
            <a:spLocks/>
          </p:cNvSpPr>
          <p:nvPr/>
        </p:nvSpPr>
        <p:spPr>
          <a:xfrm>
            <a:off x="11245394" y="1615943"/>
            <a:ext cx="596086" cy="48210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135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4" name="Title 3"/>
          <p:cNvSpPr txBox="1">
            <a:spLocks/>
          </p:cNvSpPr>
          <p:nvPr/>
        </p:nvSpPr>
        <p:spPr>
          <a:xfrm>
            <a:off x="11245394" y="2300317"/>
            <a:ext cx="596086" cy="3807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180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11245394" y="3078298"/>
            <a:ext cx="596086" cy="3308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225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6" name="Title 3"/>
          <p:cNvSpPr txBox="1">
            <a:spLocks/>
          </p:cNvSpPr>
          <p:nvPr/>
        </p:nvSpPr>
        <p:spPr>
          <a:xfrm>
            <a:off x="11245394" y="3713490"/>
            <a:ext cx="596086" cy="27867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270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7" name="Title 3"/>
          <p:cNvSpPr txBox="1">
            <a:spLocks/>
          </p:cNvSpPr>
          <p:nvPr/>
        </p:nvSpPr>
        <p:spPr>
          <a:xfrm>
            <a:off x="11237976" y="4572000"/>
            <a:ext cx="603504" cy="29951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315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8" name="Title 3"/>
          <p:cNvSpPr txBox="1">
            <a:spLocks/>
          </p:cNvSpPr>
          <p:nvPr/>
        </p:nvSpPr>
        <p:spPr>
          <a:xfrm>
            <a:off x="11237976" y="5155001"/>
            <a:ext cx="603504" cy="299517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360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49" name="Title 3"/>
          <p:cNvSpPr txBox="1">
            <a:spLocks/>
          </p:cNvSpPr>
          <p:nvPr/>
        </p:nvSpPr>
        <p:spPr>
          <a:xfrm>
            <a:off x="11173968" y="5952744"/>
            <a:ext cx="667512" cy="2882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405</a:t>
            </a:r>
            <a:endParaRPr lang="en-GB" sz="2800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915466"/>
              </p:ext>
            </p:extLst>
          </p:nvPr>
        </p:nvGraphicFramePr>
        <p:xfrm>
          <a:off x="749808" y="795152"/>
          <a:ext cx="6096000" cy="60413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53181591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5040182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887077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95348214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38619407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145966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426271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56564629"/>
                    </a:ext>
                  </a:extLst>
                </a:gridCol>
              </a:tblGrid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168502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62117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845830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889095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28774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246576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676971"/>
                  </a:ext>
                </a:extLst>
              </a:tr>
              <a:tr h="75517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103760"/>
                  </a:ext>
                </a:extLst>
              </a:tr>
            </a:tbl>
          </a:graphicData>
        </a:graphic>
      </p:graphicFrame>
      <p:cxnSp>
        <p:nvCxnSpPr>
          <p:cNvPr id="51" name="Straight Connector 50"/>
          <p:cNvCxnSpPr/>
          <p:nvPr/>
        </p:nvCxnSpPr>
        <p:spPr>
          <a:xfrm>
            <a:off x="2241984" y="1539798"/>
            <a:ext cx="3822360" cy="190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3"/>
          <p:cNvSpPr txBox="1">
            <a:spLocks/>
          </p:cNvSpPr>
          <p:nvPr/>
        </p:nvSpPr>
        <p:spPr>
          <a:xfrm>
            <a:off x="2378020" y="75411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3" name="Title 3"/>
          <p:cNvSpPr txBox="1">
            <a:spLocks/>
          </p:cNvSpPr>
          <p:nvPr/>
        </p:nvSpPr>
        <p:spPr>
          <a:xfrm>
            <a:off x="2273643" y="149678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5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4" name="Title 3"/>
          <p:cNvSpPr txBox="1">
            <a:spLocks/>
          </p:cNvSpPr>
          <p:nvPr/>
        </p:nvSpPr>
        <p:spPr>
          <a:xfrm>
            <a:off x="3016069" y="151829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5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5" name="Title 3"/>
          <p:cNvSpPr txBox="1">
            <a:spLocks/>
          </p:cNvSpPr>
          <p:nvPr/>
        </p:nvSpPr>
        <p:spPr>
          <a:xfrm>
            <a:off x="3967249" y="151829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4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6" name="Title 3"/>
          <p:cNvSpPr txBox="1">
            <a:spLocks/>
          </p:cNvSpPr>
          <p:nvPr/>
        </p:nvSpPr>
        <p:spPr>
          <a:xfrm>
            <a:off x="1664169" y="155133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5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2211435" y="1561304"/>
            <a:ext cx="25357" cy="773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itle 3"/>
          <p:cNvSpPr txBox="1">
            <a:spLocks/>
          </p:cNvSpPr>
          <p:nvPr/>
        </p:nvSpPr>
        <p:spPr>
          <a:xfrm>
            <a:off x="884892" y="1570927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4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59" name="Title 3"/>
          <p:cNvSpPr txBox="1">
            <a:spLocks/>
          </p:cNvSpPr>
          <p:nvPr/>
        </p:nvSpPr>
        <p:spPr>
          <a:xfrm>
            <a:off x="2378020" y="711103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latin typeface="SassoonPrimaryInfant" panose="00000400000000000000" pitchFamily="2" charset="0"/>
              </a:rPr>
              <a:t>0</a:t>
            </a:r>
          </a:p>
        </p:txBody>
      </p:sp>
      <p:sp>
        <p:nvSpPr>
          <p:cNvPr id="60" name="Title 3"/>
          <p:cNvSpPr txBox="1">
            <a:spLocks/>
          </p:cNvSpPr>
          <p:nvPr/>
        </p:nvSpPr>
        <p:spPr>
          <a:xfrm>
            <a:off x="3104616" y="72578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1" name="Title 3"/>
          <p:cNvSpPr txBox="1">
            <a:spLocks/>
          </p:cNvSpPr>
          <p:nvPr/>
        </p:nvSpPr>
        <p:spPr>
          <a:xfrm>
            <a:off x="2296189" y="225766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4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2" name="Title 3"/>
          <p:cNvSpPr txBox="1">
            <a:spLocks/>
          </p:cNvSpPr>
          <p:nvPr/>
        </p:nvSpPr>
        <p:spPr>
          <a:xfrm>
            <a:off x="3157656" y="225766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5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2273643" y="3058286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itle 3"/>
          <p:cNvSpPr txBox="1">
            <a:spLocks/>
          </p:cNvSpPr>
          <p:nvPr/>
        </p:nvSpPr>
        <p:spPr>
          <a:xfrm>
            <a:off x="3247369" y="309143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5" name="Title 3"/>
          <p:cNvSpPr txBox="1">
            <a:spLocks/>
          </p:cNvSpPr>
          <p:nvPr/>
        </p:nvSpPr>
        <p:spPr>
          <a:xfrm>
            <a:off x="3914582" y="305828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4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66" name="Down Arrow 65"/>
          <p:cNvSpPr/>
          <p:nvPr/>
        </p:nvSpPr>
        <p:spPr>
          <a:xfrm>
            <a:off x="4024266" y="2315513"/>
            <a:ext cx="335071" cy="5435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Title 3"/>
          <p:cNvSpPr txBox="1">
            <a:spLocks/>
          </p:cNvSpPr>
          <p:nvPr/>
        </p:nvSpPr>
        <p:spPr>
          <a:xfrm>
            <a:off x="3914582" y="72578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8" name="Title 3"/>
          <p:cNvSpPr txBox="1">
            <a:spLocks/>
          </p:cNvSpPr>
          <p:nvPr/>
        </p:nvSpPr>
        <p:spPr>
          <a:xfrm>
            <a:off x="3217315" y="3834103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9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69" name="Title 3"/>
          <p:cNvSpPr txBox="1">
            <a:spLocks/>
          </p:cNvSpPr>
          <p:nvPr/>
        </p:nvSpPr>
        <p:spPr>
          <a:xfrm>
            <a:off x="3929609" y="3833460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273643" y="4600459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3"/>
          <p:cNvSpPr txBox="1">
            <a:spLocks/>
          </p:cNvSpPr>
          <p:nvPr/>
        </p:nvSpPr>
        <p:spPr>
          <a:xfrm>
            <a:off x="3203323" y="462196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72" name="Title 3"/>
          <p:cNvSpPr txBox="1">
            <a:spLocks/>
          </p:cNvSpPr>
          <p:nvPr/>
        </p:nvSpPr>
        <p:spPr>
          <a:xfrm>
            <a:off x="3914582" y="462196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4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73" name="Title 3"/>
          <p:cNvSpPr txBox="1">
            <a:spLocks/>
          </p:cNvSpPr>
          <p:nvPr/>
        </p:nvSpPr>
        <p:spPr>
          <a:xfrm>
            <a:off x="4673644" y="153979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4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75" name="Title 3"/>
          <p:cNvSpPr txBox="1">
            <a:spLocks/>
          </p:cNvSpPr>
          <p:nvPr/>
        </p:nvSpPr>
        <p:spPr>
          <a:xfrm>
            <a:off x="2358359" y="307210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150015" y="590387"/>
            <a:ext cx="441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SassoonPrimaryInfant" panose="00000400000000000000" pitchFamily="2" charset="0"/>
              </a:rPr>
              <a:t>D</a:t>
            </a:r>
          </a:p>
          <a:p>
            <a:r>
              <a:rPr lang="en-GB" sz="2800" b="1" dirty="0">
                <a:solidFill>
                  <a:srgbClr val="0070C0"/>
                </a:solidFill>
                <a:latin typeface="SassoonPrimaryInfant" panose="00000400000000000000" pitchFamily="2" charset="0"/>
              </a:rPr>
              <a:t>M</a:t>
            </a:r>
          </a:p>
          <a:p>
            <a:r>
              <a:rPr lang="en-GB" sz="2800" b="1" dirty="0">
                <a:solidFill>
                  <a:srgbClr val="7030A0"/>
                </a:solidFill>
                <a:latin typeface="SassoonPrimaryInfant" panose="00000400000000000000" pitchFamily="2" charset="0"/>
              </a:rPr>
              <a:t>S</a:t>
            </a:r>
          </a:p>
          <a:p>
            <a:r>
              <a:rPr lang="en-GB" sz="2800" b="1" dirty="0">
                <a:latin typeface="SassoonPrimaryInfant" panose="00000400000000000000" pitchFamily="2" charset="0"/>
              </a:rPr>
              <a:t>B</a:t>
            </a:r>
            <a:endParaRPr lang="en-GB" sz="2800" dirty="0"/>
          </a:p>
        </p:txBody>
      </p:sp>
      <p:sp>
        <p:nvSpPr>
          <p:cNvPr id="78" name="Down Arrow 77"/>
          <p:cNvSpPr/>
          <p:nvPr/>
        </p:nvSpPr>
        <p:spPr>
          <a:xfrm>
            <a:off x="4741293" y="2302462"/>
            <a:ext cx="335071" cy="21689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Title 3"/>
          <p:cNvSpPr txBox="1">
            <a:spLocks/>
          </p:cNvSpPr>
          <p:nvPr/>
        </p:nvSpPr>
        <p:spPr>
          <a:xfrm>
            <a:off x="4626424" y="4572000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4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80" name="Title 3"/>
          <p:cNvSpPr txBox="1">
            <a:spLocks/>
          </p:cNvSpPr>
          <p:nvPr/>
        </p:nvSpPr>
        <p:spPr>
          <a:xfrm>
            <a:off x="4692209" y="772333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3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1" name="Title 3"/>
          <p:cNvSpPr txBox="1">
            <a:spLocks/>
          </p:cNvSpPr>
          <p:nvPr/>
        </p:nvSpPr>
        <p:spPr>
          <a:xfrm>
            <a:off x="3830742" y="534716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3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2" name="Title 3"/>
          <p:cNvSpPr txBox="1">
            <a:spLocks/>
          </p:cNvSpPr>
          <p:nvPr/>
        </p:nvSpPr>
        <p:spPr>
          <a:xfrm>
            <a:off x="4692209" y="5347162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5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3023715" y="6121126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032705" y="6108803"/>
            <a:ext cx="2290073" cy="2150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3"/>
          <p:cNvSpPr txBox="1">
            <a:spLocks/>
          </p:cNvSpPr>
          <p:nvPr/>
        </p:nvSpPr>
        <p:spPr>
          <a:xfrm>
            <a:off x="3962385" y="613030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>
          <a:xfrm>
            <a:off x="4673644" y="6130309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9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8" name="Title 3"/>
          <p:cNvSpPr txBox="1">
            <a:spLocks/>
          </p:cNvSpPr>
          <p:nvPr/>
        </p:nvSpPr>
        <p:spPr>
          <a:xfrm>
            <a:off x="3182208" y="533099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070C0"/>
                </a:solidFill>
                <a:latin typeface="SassoonPrimaryInfant" panose="00000400000000000000" pitchFamily="2" charset="0"/>
              </a:rPr>
              <a:t>1</a:t>
            </a:r>
            <a:endParaRPr lang="en-GB" b="1" dirty="0">
              <a:solidFill>
                <a:srgbClr val="0070C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89" name="Title 3"/>
          <p:cNvSpPr txBox="1">
            <a:spLocks/>
          </p:cNvSpPr>
          <p:nvPr/>
        </p:nvSpPr>
        <p:spPr>
          <a:xfrm>
            <a:off x="3122967" y="6181437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0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96" name="Title 3"/>
          <p:cNvSpPr txBox="1">
            <a:spLocks/>
          </p:cNvSpPr>
          <p:nvPr/>
        </p:nvSpPr>
        <p:spPr>
          <a:xfrm>
            <a:off x="5613355" y="780806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r9</a:t>
            </a:r>
            <a:endParaRPr lang="en-GB" b="1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97" name="Title 3"/>
          <p:cNvSpPr txBox="1">
            <a:spLocks/>
          </p:cNvSpPr>
          <p:nvPr/>
        </p:nvSpPr>
        <p:spPr>
          <a:xfrm>
            <a:off x="6225960" y="772935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b="1" u="sng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9</a:t>
            </a:r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/>
            </a:r>
            <a:b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</a:br>
            <a:r>
              <a:rPr lang="en-GB" b="1" dirty="0" smtClean="0">
                <a:solidFill>
                  <a:srgbClr val="7030A0"/>
                </a:solidFill>
                <a:latin typeface="SassoonPrimaryInfant" panose="00000400000000000000" pitchFamily="2" charset="0"/>
              </a:rPr>
              <a:t>45</a:t>
            </a:r>
            <a:endParaRPr lang="en-GB" b="1" u="sng" dirty="0">
              <a:solidFill>
                <a:srgbClr val="7030A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233027" y="1121979"/>
            <a:ext cx="187414" cy="164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5233027" y="1771155"/>
            <a:ext cx="187414" cy="1646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Title 3"/>
          <p:cNvSpPr txBox="1">
            <a:spLocks/>
          </p:cNvSpPr>
          <p:nvPr/>
        </p:nvSpPr>
        <p:spPr>
          <a:xfrm>
            <a:off x="5499536" y="1515518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0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sp>
        <p:nvSpPr>
          <p:cNvPr id="102" name="Title 3"/>
          <p:cNvSpPr txBox="1">
            <a:spLocks/>
          </p:cNvSpPr>
          <p:nvPr/>
        </p:nvSpPr>
        <p:spPr>
          <a:xfrm>
            <a:off x="5563544" y="77652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latin typeface="SassoonPrimaryInfant" panose="00000400000000000000" pitchFamily="2" charset="0"/>
              </a:rPr>
              <a:t>2</a:t>
            </a:r>
            <a:endParaRPr lang="en-GB" b="1" dirty="0">
              <a:solidFill>
                <a:srgbClr val="FF0000"/>
              </a:solidFill>
              <a:latin typeface="SassoonPrimaryInfant" panose="00000400000000000000" pitchFamily="2" charset="0"/>
            </a:endParaRPr>
          </a:p>
        </p:txBody>
      </p:sp>
      <p:sp>
        <p:nvSpPr>
          <p:cNvPr id="104" name="Down Arrow 103"/>
          <p:cNvSpPr/>
          <p:nvPr/>
        </p:nvSpPr>
        <p:spPr>
          <a:xfrm>
            <a:off x="5537567" y="2294040"/>
            <a:ext cx="335071" cy="35855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5" name="Title 3"/>
          <p:cNvSpPr txBox="1">
            <a:spLocks/>
          </p:cNvSpPr>
          <p:nvPr/>
        </p:nvSpPr>
        <p:spPr>
          <a:xfrm>
            <a:off x="5462058" y="6115371"/>
            <a:ext cx="564808" cy="764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latin typeface="SassoonPrimaryInfant" panose="00000400000000000000" pitchFamily="2" charset="0"/>
              </a:rPr>
              <a:t>0</a:t>
            </a:r>
            <a:endParaRPr lang="en-GB" b="1" dirty="0">
              <a:latin typeface="SassoonPrimaryInfant" panose="00000400000000000000" pitchFamily="2" charset="0"/>
            </a:endParaRPr>
          </a:p>
        </p:txBody>
      </p:sp>
      <p:pic>
        <p:nvPicPr>
          <p:cNvPr id="106" name="Audio 1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698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497"/>
    </mc:Choice>
    <mc:Fallback>
      <p:transition spd="slow" advTm="15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9" grpId="0"/>
      <p:bldP spid="60" grpId="0"/>
      <p:bldP spid="61" grpId="0"/>
      <p:bldP spid="62" grpId="0"/>
      <p:bldP spid="64" grpId="0"/>
      <p:bldP spid="65" grpId="0"/>
      <p:bldP spid="66" grpId="0" animBg="1"/>
      <p:bldP spid="67" grpId="0"/>
      <p:bldP spid="68" grpId="0"/>
      <p:bldP spid="69" grpId="0"/>
      <p:bldP spid="71" grpId="0"/>
      <p:bldP spid="72" grpId="0"/>
      <p:bldP spid="75" grpId="0"/>
      <p:bldP spid="77" grpId="0"/>
      <p:bldP spid="78" grpId="0" animBg="1"/>
      <p:bldP spid="79" grpId="0"/>
      <p:bldP spid="80" grpId="0"/>
      <p:bldP spid="81" grpId="0"/>
      <p:bldP spid="82" grpId="0"/>
      <p:bldP spid="85" grpId="0"/>
      <p:bldP spid="86" grpId="0"/>
      <p:bldP spid="88" grpId="0"/>
      <p:bldP spid="89" grpId="0"/>
      <p:bldP spid="96" grpId="0"/>
      <p:bldP spid="96" grpId="1"/>
      <p:bldP spid="97" grpId="0"/>
      <p:bldP spid="97" grpId="1"/>
      <p:bldP spid="98" grpId="0" animBg="1"/>
      <p:bldP spid="99" grpId="0" animBg="1"/>
      <p:bldP spid="100" grpId="0"/>
      <p:bldP spid="102" grpId="0"/>
      <p:bldP spid="104" grpId="0" animBg="1"/>
      <p:bldP spid="10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2|1.9|1.7|1.2|6.8|0.8|0.3|0.5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5.6|11|18.4|8.4|11.8|9.3|3.2|2.5|5.6|3.5|2.3|7.6|4.6|1.2|0.9|6|13.9|3.3|3.3|2.9|1|1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4.6|4.6|2.1|3.4|2|0.9|4.4|2.1|1.4|0.7|0.9|4.9|4|1.7|3.5|1.4|1.4|2.3|0.6|2.2|0.7|0.6|5.2|4.9|6.1|28.6|7.9|2.3|12.9|1.4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4.7|10.8|1.7|0.5|0.6|0.5|0.4|0.8|0.6|7.1|0.6|1|0.7|1|0.7|0.9|1|4.9|1|1.3|14.5|9.4|8.5|8.2|5.3|1|4.1|4.9|0.7|9|8.9|10.4|0.4|2|4.7|1.2|4.1|6.4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0.8|0.9|0.4|0.5|0.4|0.3|0.3|0.2|0.3|0.6|0.3|0.2|0.2|0.2|0.2|0.2|0.2|0.8|0.4|0.3|6.8|4.3|5.1|4.8|3.5|4|3.9|2.9|0.4|7.6|5.5|1.4|3|6.5|2.7|1.3|9|8.1|4.2|14.8|11.3|0.6|5|7.9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ustom 2">
      <a:majorFont>
        <a:latin typeface="Letter-join Plus 8"/>
        <a:ea typeface=""/>
        <a:cs typeface=""/>
      </a:majorFont>
      <a:minorFont>
        <a:latin typeface="SassoonPrimaryInfant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B29925497714F9EBEAE0A4EC383F8" ma:contentTypeVersion="4" ma:contentTypeDescription="Create a new document." ma:contentTypeScope="" ma:versionID="9936376ed87899b41b28b761401f0599">
  <xsd:schema xmlns:xsd="http://www.w3.org/2001/XMLSchema" xmlns:xs="http://www.w3.org/2001/XMLSchema" xmlns:p="http://schemas.microsoft.com/office/2006/metadata/properties" xmlns:ns2="23f150d5-2110-4de3-bb5f-62e8d3e7cb73" xmlns:ns3="05736ec0-e846-48b5-bb0e-bc7e4a903f26" targetNamespace="http://schemas.microsoft.com/office/2006/metadata/properties" ma:root="true" ma:fieldsID="01b1a7ab94bb82e2efb9242ae0f473c4" ns2:_="" ns3:_="">
    <xsd:import namespace="23f150d5-2110-4de3-bb5f-62e8d3e7cb73"/>
    <xsd:import namespace="05736ec0-e846-48b5-bb0e-bc7e4a903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150d5-2110-4de3-bb5f-62e8d3e7cb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36ec0-e846-48b5-bb0e-bc7e4a903f2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D17703-A24F-43BC-B799-755ED3BF3F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20075F-5F3B-4B57-A271-375DEF7038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f150d5-2110-4de3-bb5f-62e8d3e7cb73"/>
    <ds:schemaRef ds:uri="05736ec0-e846-48b5-bb0e-bc7e4a903f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725F98-C2A6-4CC0-84E6-AD2CC1E574C6}">
  <ds:schemaRefs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05736ec0-e846-48b5-bb0e-bc7e4a903f26"/>
    <ds:schemaRef ds:uri="23f150d5-2110-4de3-bb5f-62e8d3e7cb7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4088</TotalTime>
  <Words>320</Words>
  <Application>Microsoft Office PowerPoint</Application>
  <PresentationFormat>Widescreen</PresentationFormat>
  <Paragraphs>239</Paragraphs>
  <Slides>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Franklin Gothic Book</vt:lpstr>
      <vt:lpstr>Letter-join Plus 8</vt:lpstr>
      <vt:lpstr>SassoonPrimaryInfant</vt:lpstr>
      <vt:lpstr>Crop</vt:lpstr>
      <vt:lpstr>Long Division</vt:lpstr>
      <vt:lpstr>Does McDonald’s Sell Burgers?</vt:lpstr>
      <vt:lpstr>PowerPoint Presentation</vt:lpstr>
      <vt:lpstr>PowerPoint Presentation</vt:lpstr>
      <vt:lpstr>PowerPoint Presentation</vt:lpstr>
      <vt:lpstr>PowerPoint Presentation</vt:lpstr>
    </vt:vector>
  </TitlesOfParts>
  <Company>Nottingham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Hickman</dc:creator>
  <cp:lastModifiedBy>H Thomas</cp:lastModifiedBy>
  <cp:revision>137</cp:revision>
  <dcterms:created xsi:type="dcterms:W3CDTF">2019-06-26T08:31:38Z</dcterms:created>
  <dcterms:modified xsi:type="dcterms:W3CDTF">2022-02-14T17:51:33Z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0x010100097B29925497714F9EBEAE0A4EC383F8</vt:lpwstr>
  </property>
</Properties>
</file>