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58" r:id="rId2"/>
    <p:sldId id="317" r:id="rId3"/>
    <p:sldId id="333" r:id="rId4"/>
    <p:sldId id="334" r:id="rId5"/>
    <p:sldId id="338" r:id="rId6"/>
    <p:sldId id="337" r:id="rId7"/>
    <p:sldId id="336" r:id="rId8"/>
    <p:sldId id="335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32" r:id="rId18"/>
    <p:sldId id="355" r:id="rId19"/>
    <p:sldId id="351" r:id="rId20"/>
    <p:sldId id="356" r:id="rId21"/>
    <p:sldId id="348" r:id="rId22"/>
    <p:sldId id="357" r:id="rId23"/>
    <p:sldId id="352" r:id="rId24"/>
    <p:sldId id="349" r:id="rId25"/>
    <p:sldId id="353" r:id="rId26"/>
    <p:sldId id="350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5940675A-B579-460E-94D1-54222C63F5D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45DE110-4C11-4E9A-B1D7-21FD4A2FBFE4}" type="datetime1">
              <a:rPr lang="en-GB"/>
              <a:pPr lvl="0"/>
              <a:t>14/02/2022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8CD9498-8996-4541-BCA6-9FB2E0C2232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5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G D G C</a:t>
            </a:r>
          </a:p>
          <a:p>
            <a:pPr lvl="0"/>
            <a:r>
              <a:rPr lang="en-GB"/>
              <a:t>Em D Em C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8D40C1-8CBF-48D9-A436-063EDF0D0325}" type="slidenum">
              <a:t>3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C11D02-CFCA-4A87-8B56-DC6372890888}" type="slidenum">
              <a:t>12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327219-7EC8-4FC5-9680-A75BCE29BF02}" type="slidenum">
              <a:t>13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3E3267-D644-4DBC-B787-83B684FAC3D9}" type="slidenum">
              <a:t>14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62432C-D642-4302-8758-FAF5254A5C18}" type="slidenum">
              <a:t>15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G D G C</a:t>
            </a:r>
          </a:p>
          <a:p>
            <a:pPr lvl="0"/>
            <a:r>
              <a:rPr lang="en-GB"/>
              <a:t>Em D Em C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F81C0A-6366-49F3-9B64-3D36127C188D}" type="slidenum">
              <a:t>16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G D G C</a:t>
            </a:r>
          </a:p>
          <a:p>
            <a:pPr lvl="0"/>
            <a:r>
              <a:rPr lang="en-GB"/>
              <a:t>Em D Em C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E2A7D4-C8AB-4E29-B5F8-37C9A1E5CA9F}" type="slidenum">
              <a:t>17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EF8510-2732-43F3-8174-233824BBE82B}" type="slidenum">
              <a:t>18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261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EF8510-2732-43F3-8174-233824BBE82B}" type="slidenum">
              <a:t>19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EF8510-2732-43F3-8174-233824BBE82B}" type="slidenum">
              <a:t>20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54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E24E65-3DB0-471F-88F9-A65E302AFFA3}" type="slidenum">
              <a:t>21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2F6F9E-7D5D-4EB2-8CDB-084DFD273431}" type="slidenum">
              <a:t>4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B8EA62-94FE-465D-B884-A3D12A8897C3}" type="slidenum">
              <a:t>22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0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B8EA62-94FE-465D-B884-A3D12A8897C3}" type="slidenum">
              <a:t>23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B832FB-A806-4829-99F2-A702A582B011}" type="slidenum">
              <a:t>24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D89531-DEE1-4716-99CE-EFCCC3E77DC6}" type="slidenum">
              <a:t>25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F08D23-026E-491D-84F6-4AF27076FDBD}" type="slidenum">
              <a:t>26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BCD35E-2EC7-4628-B511-250B36C8DE23}" type="slidenum">
              <a:t>27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31A9F7-3D73-4A34-8122-791764A2D255}" type="slidenum">
              <a:t>5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8FE3B0-DF36-4A93-BB9B-C634D55620BC}" type="slidenum">
              <a:t>6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D0DFAA-D6B9-4B62-8E13-28AA1FBDBC3C}" type="slidenum">
              <a:t>7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3AEFB-1E60-465A-8538-E9D66DD006C7}" type="slidenum">
              <a:t>8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59B84B-103A-4928-8BEA-8F7B6BF283A4}" type="slidenum">
              <a:t>9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9537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74DDB89-AE2C-4CFE-B945-CFD8ADCDECB5}" type="slidenum">
              <a:t>10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G D G C</a:t>
            </a:r>
          </a:p>
          <a:p>
            <a:pPr lvl="0"/>
            <a:r>
              <a:rPr lang="en-GB"/>
              <a:t>Em D Em C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777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C45BF8-192B-4A02-9850-0F81CD0DAEA8}" type="slidenum">
              <a:t>11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915128" y="1788456"/>
            <a:ext cx="8361227" cy="2098227"/>
          </a:xfrm>
        </p:spPr>
        <p:txBody>
          <a:bodyPr anchor="b" anchorCtr="1">
            <a:noAutofit/>
          </a:bodyPr>
          <a:lstStyle>
            <a:lvl1pPr algn="ctr">
              <a:defRPr sz="7200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679905" y="3956279"/>
            <a:ext cx="6831674" cy="1086234"/>
          </a:xfrm>
        </p:spPr>
        <p:txBody>
          <a:bodyPr anchorCtr="1"/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752862" y="6453387"/>
            <a:ext cx="1607944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8F789A77-CBC0-4AB1-A73B-CA0B8AD689A7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584057" y="6453387"/>
            <a:ext cx="7023378" cy="404612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9830686" y="6453387"/>
            <a:ext cx="1596295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A54C2E07-3B95-45E4-B9CC-9ED324C2E64B}" type="slidenum"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62" y="744467"/>
            <a:ext cx="10674111" cy="5349669"/>
            <a:chOff x="752862" y="744467"/>
            <a:chExt cx="10674111" cy="5349669"/>
          </a:xfrm>
        </p:grpSpPr>
        <p:sp>
          <p:nvSpPr>
            <p:cNvPr id="8" name="Freeform 6"/>
            <p:cNvSpPr/>
            <p:nvPr/>
          </p:nvSpPr>
          <p:spPr>
            <a:xfrm>
              <a:off x="8151958" y="1685650"/>
              <a:ext cx="3275015" cy="44084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00"/>
                <a:gd name="f4" fmla="val 8761"/>
                <a:gd name="f5" fmla="val 9126"/>
                <a:gd name="f6" fmla="val 9127"/>
                <a:gd name="f7" fmla="*/ f0 1 10000"/>
                <a:gd name="f8" fmla="*/ f1 1 10000"/>
                <a:gd name="f9" fmla="+- f3 0 f2"/>
                <a:gd name="f10" fmla="*/ f9 1 10000"/>
                <a:gd name="f11" fmla="*/ f2 1 f10"/>
                <a:gd name="f12" fmla="*/ f3 1 f10"/>
                <a:gd name="f13" fmla="*/ f11 f7 1"/>
                <a:gd name="f14" fmla="*/ f12 f7 1"/>
                <a:gd name="f15" fmla="*/ f12 f8 1"/>
                <a:gd name="f16" fmla="*/ f11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10000" h="10000">
                  <a:moveTo>
                    <a:pt x="f4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5"/>
                  </a:lnTo>
                  <a:lnTo>
                    <a:pt x="f4" y="f6"/>
                  </a:lnTo>
                  <a:lnTo>
                    <a:pt x="f4" y="f2"/>
                  </a:lnTo>
                  <a:close/>
                </a:path>
              </a:pathLst>
            </a:custGeom>
            <a:solidFill>
              <a:srgbClr val="191B0E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 flipH="1" flipV="1">
              <a:off x="752862" y="744467"/>
              <a:ext cx="3275664" cy="44084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02"/>
                <a:gd name="f4" fmla="val 10000"/>
                <a:gd name="f5" fmla="val 8763"/>
                <a:gd name="f6" fmla="val 2"/>
                <a:gd name="f7" fmla="+- 0 0 2"/>
                <a:gd name="f8" fmla="val 9698"/>
                <a:gd name="f9" fmla="val 4"/>
                <a:gd name="f10" fmla="val 9427"/>
                <a:gd name="f11" fmla="val 9125"/>
                <a:gd name="f12" fmla="val 9128"/>
                <a:gd name="f13" fmla="*/ f0 1 10002"/>
                <a:gd name="f14" fmla="*/ f1 1 10000"/>
                <a:gd name="f15" fmla="+- f4 0 f2"/>
                <a:gd name="f16" fmla="+- f3 0 f2"/>
                <a:gd name="f17" fmla="*/ f16 1 10002"/>
                <a:gd name="f18" fmla="*/ f15 1 10000"/>
                <a:gd name="f19" fmla="*/ f2 1 f17"/>
                <a:gd name="f20" fmla="*/ f3 1 f17"/>
                <a:gd name="f21" fmla="*/ f2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10002" h="10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2" y="f11"/>
                  </a:cubicBezTo>
                  <a:lnTo>
                    <a:pt x="f5" y="f12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91B0E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6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371600" y="2295528"/>
            <a:ext cx="9601200" cy="357187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3B36C-715B-4C63-B2F0-490D110F8F48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F9EB1-B7C2-4284-9F8B-6AEFA6991F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596563" y="624160"/>
            <a:ext cx="1565763" cy="524324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371600" y="624160"/>
            <a:ext cx="8179637" cy="524324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485B67-FAF5-40E2-96FA-353CF6C1890F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0FF2E-9CC4-4CFC-87B8-B434D7899C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DE0076-43A1-4BE7-BCB2-668D9F82D712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05DFA3-676B-43B4-BEE3-36685CB6CF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191B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5023" y="1301355"/>
            <a:ext cx="9612968" cy="2852735"/>
          </a:xfrm>
        </p:spPr>
        <p:txBody>
          <a:bodyPr anchor="b"/>
          <a:lstStyle>
            <a:lvl1pPr algn="r">
              <a:defRPr sz="7200" cap="all">
                <a:solidFill>
                  <a:srgbClr val="EFEDE3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65023" y="4216325"/>
            <a:ext cx="9612968" cy="1143320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EFEDE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738908" y="6453387"/>
            <a:ext cx="1622410" cy="404612"/>
          </a:xfrm>
        </p:spPr>
        <p:txBody>
          <a:bodyPr/>
          <a:lstStyle>
            <a:lvl1pPr>
              <a:defRPr>
                <a:solidFill>
                  <a:srgbClr val="EFEDE3"/>
                </a:solidFill>
              </a:defRPr>
            </a:lvl1pPr>
          </a:lstStyle>
          <a:p>
            <a:pPr lvl="0"/>
            <a:fld id="{D4EACBE7-1E2F-4AE5-9B00-C8AC0E38F04D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584313" y="6453387"/>
            <a:ext cx="7023378" cy="404612"/>
          </a:xfrm>
        </p:spPr>
        <p:txBody>
          <a:bodyPr anchorCtr="1"/>
          <a:lstStyle>
            <a:lvl1pPr algn="ctr">
              <a:defRPr>
                <a:solidFill>
                  <a:srgbClr val="EFEDE3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9830686" y="6453387"/>
            <a:ext cx="1596295" cy="404612"/>
          </a:xfrm>
        </p:spPr>
        <p:txBody>
          <a:bodyPr/>
          <a:lstStyle>
            <a:lvl1pPr>
              <a:defRPr>
                <a:solidFill>
                  <a:srgbClr val="EFEDE3"/>
                </a:solidFill>
              </a:defRPr>
            </a:lvl1pPr>
          </a:lstStyle>
          <a:p>
            <a:pPr lvl="0"/>
            <a:fld id="{BD134FAD-9DA9-4CDB-9F04-D45CCFE82E27}" type="slidenum"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151958" y="1685650"/>
            <a:ext cx="3275015" cy="4408486"/>
          </a:xfrm>
          <a:custGeom>
            <a:avLst/>
            <a:gdLst>
              <a:gd name="f0" fmla="val w"/>
              <a:gd name="f1" fmla="val h"/>
              <a:gd name="f2" fmla="val 0"/>
              <a:gd name="f3" fmla="val 4125"/>
              <a:gd name="f4" fmla="val 5554"/>
              <a:gd name="f5" fmla="val 3614"/>
              <a:gd name="f6" fmla="val 5074"/>
              <a:gd name="f7" fmla="*/ f0 1 4125"/>
              <a:gd name="f8" fmla="*/ f1 1 5554"/>
              <a:gd name="f9" fmla="+- f4 0 f2"/>
              <a:gd name="f10" fmla="+- f3 0 f2"/>
              <a:gd name="f11" fmla="*/ f10 1 4125"/>
              <a:gd name="f12" fmla="*/ f9 1 5554"/>
              <a:gd name="f13" fmla="*/ 0 1 f11"/>
              <a:gd name="f14" fmla="*/ f3 1 f11"/>
              <a:gd name="f15" fmla="*/ 0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4125" h="5554">
                <a:moveTo>
                  <a:pt x="f5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EFEDE3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71600" y="2286000"/>
            <a:ext cx="4447787" cy="35814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525405" y="2286000"/>
            <a:ext cx="4447787" cy="35814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ACF758-7CB6-443D-BC05-AA7EF972B8BA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30BE70-D827-4D4E-A013-6036EC60F3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3" cy="823910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371600" y="3305208"/>
            <a:ext cx="4443983" cy="256219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525012" y="2340864"/>
            <a:ext cx="4443983" cy="823910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525012" y="3305208"/>
            <a:ext cx="4443983" cy="256219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912503-921B-4D41-B3DE-8B97F9D8BF6A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140EED-8BFB-4D84-B6ED-0C4839E424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9A778C-F1A3-43BB-9FF6-17B4C046DDD0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384004-B5B0-4B8E-A050-67580390E2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10566A-94C4-4C31-A994-483DA70BAF3B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E8667C-29C4-4DA6-B907-C40F1E0B74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374"/>
            <a:ext cx="5303520" cy="6857625"/>
          </a:xfrm>
          <a:prstGeom prst="rect">
            <a:avLst/>
          </a:prstGeom>
          <a:solidFill>
            <a:srgbClr val="8C8D86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723903" y="685800"/>
            <a:ext cx="3855723" cy="2157883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6256023" y="685800"/>
            <a:ext cx="5212080" cy="517524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723903" y="2856347"/>
            <a:ext cx="3855723" cy="3011055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723903" y="6453387"/>
            <a:ext cx="1204575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BC9D0CF2-C447-4CB3-9A24-F82B66A8E723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205944" y="6453387"/>
            <a:ext cx="2373672" cy="40461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9883136" y="6453387"/>
            <a:ext cx="1596295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48FFB058-0FCC-4B1F-AF18-265FD9FBB775}" type="slidenum"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3520" y="374"/>
            <a:ext cx="228600" cy="6858000"/>
          </a:xfrm>
          <a:prstGeom prst="rect">
            <a:avLst/>
          </a:prstGeom>
          <a:solidFill>
            <a:srgbClr val="191B0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0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374"/>
            <a:ext cx="5303520" cy="6857625"/>
          </a:xfrm>
          <a:prstGeom prst="rect">
            <a:avLst/>
          </a:prstGeom>
          <a:solidFill>
            <a:srgbClr val="8C8D86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723903" y="685800"/>
            <a:ext cx="3855723" cy="2157883"/>
          </a:xfrm>
        </p:spPr>
        <p:txBody>
          <a:bodyPr/>
          <a:lstStyle>
            <a:lvl1pPr>
              <a:lnSpc>
                <a:spcPct val="84000"/>
              </a:lnSpc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532120" y="0"/>
            <a:ext cx="665987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723903" y="2855963"/>
            <a:ext cx="3855723" cy="3011430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723903" y="6453387"/>
            <a:ext cx="1204575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97890527-42B3-4C09-A4F6-7451021B9059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205944" y="6453387"/>
            <a:ext cx="2373672" cy="40461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9883136" y="6453387"/>
            <a:ext cx="1596295" cy="404612"/>
          </a:xfrm>
        </p:spPr>
        <p:txBody>
          <a:bodyPr/>
          <a:lstStyle>
            <a:lvl1pPr>
              <a:defRPr/>
            </a:lvl1pPr>
          </a:lstStyle>
          <a:p>
            <a:pPr lvl="0"/>
            <a:fld id="{C4E62200-CFA9-45ED-968D-EDB09DB4A3CF}" type="slidenum"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3520" y="374"/>
            <a:ext cx="228600" cy="6858000"/>
          </a:xfrm>
          <a:prstGeom prst="rect">
            <a:avLst/>
          </a:prstGeom>
          <a:solidFill>
            <a:srgbClr val="191B0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3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1390646" y="6453387"/>
            <a:ext cx="1204575" cy="4046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191B0E"/>
                </a:solidFill>
                <a:uFillTx/>
                <a:latin typeface="SassoonPrimaryInfant"/>
              </a:defRPr>
            </a:lvl1pPr>
          </a:lstStyle>
          <a:p>
            <a:pPr lvl="0"/>
            <a:fld id="{15F0BDE5-8839-46DD-B825-CAF7C183F925}" type="datetime1">
              <a:rPr lang="en-US"/>
              <a:pPr lvl="0"/>
              <a:t>2/14/2022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2893563" y="6453387"/>
            <a:ext cx="6280830" cy="4046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191B0E"/>
                </a:solidFill>
                <a:uFillTx/>
                <a:latin typeface="SassoonPrimaryInfan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9472735" y="6453387"/>
            <a:ext cx="1596295" cy="4046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191B0E"/>
                </a:solidFill>
                <a:uFillTx/>
                <a:latin typeface="SassoonPrimaryInfant"/>
              </a:defRPr>
            </a:lvl1pPr>
          </a:lstStyle>
          <a:p>
            <a:pPr lvl="0"/>
            <a:fld id="{EFA1465C-844E-4260-BCDB-7E72AA8F8FD0}" type="slidenum">
              <a:t>‹#›</a:t>
            </a:fld>
            <a:endParaRPr lang="en-US"/>
          </a:p>
        </p:txBody>
      </p:sp>
      <p:sp>
        <p:nvSpPr>
          <p:cNvPr id="7" name="Rectangle 8"/>
          <p:cNvSpPr/>
          <p:nvPr/>
        </p:nvSpPr>
        <p:spPr>
          <a:xfrm>
            <a:off x="478094" y="374"/>
            <a:ext cx="228600" cy="6858000"/>
          </a:xfrm>
          <a:prstGeom prst="rect">
            <a:avLst/>
          </a:prstGeom>
          <a:solidFill>
            <a:srgbClr val="191B0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89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191B0E"/>
          </a:solidFill>
          <a:uFillTx/>
          <a:latin typeface="Letter-join Plus 8"/>
        </a:defRPr>
      </a:lvl1pPr>
    </p:titleStyle>
    <p:bodyStyle>
      <a:lvl1pPr marL="384048" marR="0" lvl="0" indent="-384048" algn="l" defTabSz="914400" rtl="0" fontAlgn="auto" hangingPunct="1">
        <a:lnSpc>
          <a:spcPct val="94000"/>
        </a:lnSpc>
        <a:spcBef>
          <a:spcPts val="1000"/>
        </a:spcBef>
        <a:spcAft>
          <a:spcPts val="200"/>
        </a:spcAft>
        <a:buSzPct val="100000"/>
        <a:buFont typeface="Franklin Gothic Book" pitchFamily="34"/>
        <a:buChar char="■"/>
        <a:tabLst/>
        <a:defRPr lang="en-US" sz="2000" b="0" i="0" u="none" strike="noStrike" kern="1200" cap="none" spc="0" baseline="0">
          <a:solidFill>
            <a:srgbClr val="191B0E"/>
          </a:solidFill>
          <a:uFillTx/>
          <a:latin typeface="SassoonPrimaryInfant"/>
        </a:defRPr>
      </a:lvl1pPr>
      <a:lvl2pPr marL="914400" marR="0" lvl="1" indent="-384048" algn="l" defTabSz="914400" rtl="0" fontAlgn="auto" hangingPunct="1">
        <a:lnSpc>
          <a:spcPct val="94000"/>
        </a:lnSpc>
        <a:spcBef>
          <a:spcPts val="500"/>
        </a:spcBef>
        <a:spcAft>
          <a:spcPts val="200"/>
        </a:spcAft>
        <a:buSzPct val="100000"/>
        <a:buFont typeface="Franklin Gothic Book" pitchFamily="34"/>
        <a:buChar char="–"/>
        <a:tabLst/>
        <a:defRPr lang="en-US" sz="2000" b="0" i="1" u="none" strike="noStrike" kern="1200" cap="none" spc="0" baseline="0">
          <a:solidFill>
            <a:srgbClr val="191B0E"/>
          </a:solidFill>
          <a:uFillTx/>
          <a:latin typeface="SassoonPrimaryInfant"/>
        </a:defRPr>
      </a:lvl2pPr>
      <a:lvl3pPr marL="1371600" marR="0" lvl="2" indent="-384048" algn="l" defTabSz="914400" rtl="0" fontAlgn="auto" hangingPunct="1">
        <a:lnSpc>
          <a:spcPct val="94000"/>
        </a:lnSpc>
        <a:spcBef>
          <a:spcPts val="500"/>
        </a:spcBef>
        <a:spcAft>
          <a:spcPts val="200"/>
        </a:spcAft>
        <a:buSzPct val="100000"/>
        <a:buFont typeface="Franklin Gothic Book" pitchFamily="34"/>
        <a:buChar char="■"/>
        <a:tabLst/>
        <a:defRPr lang="en-US" sz="1800" b="0" i="0" u="none" strike="noStrike" kern="1200" cap="none" spc="0" baseline="0">
          <a:solidFill>
            <a:srgbClr val="191B0E"/>
          </a:solidFill>
          <a:uFillTx/>
          <a:latin typeface="SassoonPrimaryInfant"/>
        </a:defRPr>
      </a:lvl3pPr>
      <a:lvl4pPr marL="1828800" marR="0" lvl="3" indent="-384048" algn="l" defTabSz="914400" rtl="0" fontAlgn="auto" hangingPunct="1">
        <a:lnSpc>
          <a:spcPct val="94000"/>
        </a:lnSpc>
        <a:spcBef>
          <a:spcPts val="500"/>
        </a:spcBef>
        <a:spcAft>
          <a:spcPts val="200"/>
        </a:spcAft>
        <a:buSzPct val="100000"/>
        <a:buFont typeface="Franklin Gothic Book" pitchFamily="34"/>
        <a:buChar char="–"/>
        <a:tabLst/>
        <a:defRPr lang="en-US" sz="1800" b="0" i="1" u="none" strike="noStrike" kern="1200" cap="none" spc="0" baseline="0">
          <a:solidFill>
            <a:srgbClr val="191B0E"/>
          </a:solidFill>
          <a:uFillTx/>
          <a:latin typeface="SassoonPrimaryInfant"/>
        </a:defRPr>
      </a:lvl4pPr>
      <a:lvl5pPr marL="2286000" marR="0" lvl="4" indent="-384048" algn="l" defTabSz="914400" rtl="0" fontAlgn="auto" hangingPunct="1">
        <a:lnSpc>
          <a:spcPct val="94000"/>
        </a:lnSpc>
        <a:spcBef>
          <a:spcPts val="500"/>
        </a:spcBef>
        <a:spcAft>
          <a:spcPts val="200"/>
        </a:spcAft>
        <a:buSzPct val="100000"/>
        <a:buFont typeface="Franklin Gothic Book" pitchFamily="34"/>
        <a:buChar char="■"/>
        <a:tabLst/>
        <a:defRPr lang="en-US" sz="1600" b="0" i="0" u="none" strike="noStrike" kern="1200" cap="none" spc="0" baseline="0">
          <a:solidFill>
            <a:srgbClr val="191B0E"/>
          </a:solidFill>
          <a:uFillTx/>
          <a:latin typeface="SassoonPrimaryInfan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7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Fractions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Arithmetic Test</a:t>
            </a:r>
            <a:endParaRPr lang="en-GB" sz="5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8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3"/>
    </mc:Choice>
    <mc:Fallback>
      <p:transition spd="slow" advTm="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</a:t>
            </a:r>
            <a:r>
              <a:rPr lang="en-GB" sz="3500" b="0" i="0" u="none" strike="noStrike" kern="1200" cap="none" spc="0" dirty="0" smtClean="0">
                <a:solidFill>
                  <a:srgbClr val="191B0E"/>
                </a:solidFill>
                <a:uFillTx/>
                <a:latin typeface="Letter-join Plus 8"/>
              </a:rPr>
              <a:t>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573462" y="191996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19600" y="47001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1332" y="22379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6" name="Rectangle 22"/>
          <p:cNvSpPr/>
          <p:nvPr/>
        </p:nvSpPr>
        <p:spPr>
          <a:xfrm>
            <a:off x="9584109" y="403314"/>
            <a:ext cx="2571301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665860" y="127759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Rectangle 41"/>
          <p:cNvSpPr/>
          <p:nvPr/>
        </p:nvSpPr>
        <p:spPr>
          <a:xfrm>
            <a:off x="5382149" y="754544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662202" y="890461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4437656" y="49803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73462" y="173631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2619600" y="2014331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3641332" y="1768111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665860" y="167208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Rectangle 21"/>
          <p:cNvSpPr/>
          <p:nvPr/>
        </p:nvSpPr>
        <p:spPr>
          <a:xfrm>
            <a:off x="5382149" y="2298865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479313" y="2434782"/>
            <a:ext cx="816595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4437656" y="204235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1573462" y="332352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619600" y="360152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641332" y="3355308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5665860" y="325927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Rectangle 30"/>
          <p:cNvSpPr/>
          <p:nvPr/>
        </p:nvSpPr>
        <p:spPr>
          <a:xfrm>
            <a:off x="5382149" y="3886062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5479313" y="4021979"/>
            <a:ext cx="816595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20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4437656" y="362956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25" name="Table 5"/>
          <p:cNvGraphicFramePr>
            <a:graphicFrameLocks noGrp="1"/>
          </p:cNvGraphicFramePr>
          <p:nvPr/>
        </p:nvGraphicFramePr>
        <p:xfrm>
          <a:off x="6966466" y="354330"/>
          <a:ext cx="1767846" cy="96350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83923">
                  <a:extLst>
                    <a:ext uri="{9D8B030D-6E8A-4147-A177-3AD203B41FA5}">
                      <a16:colId xmlns:a16="http://schemas.microsoft.com/office/drawing/2014/main" val="3983071909"/>
                    </a:ext>
                  </a:extLst>
                </a:gridCol>
                <a:gridCol w="883923">
                  <a:extLst>
                    <a:ext uri="{9D8B030D-6E8A-4147-A177-3AD203B41FA5}">
                      <a16:colId xmlns:a16="http://schemas.microsoft.com/office/drawing/2014/main" val="1132577277"/>
                    </a:ext>
                  </a:extLst>
                </a:gridCol>
              </a:tblGrid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22565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67227"/>
                  </a:ext>
                </a:extLst>
              </a:tr>
            </a:tbl>
          </a:graphicData>
        </a:graphic>
      </p:graphicFrame>
      <p:graphicFrame>
        <p:nvGraphicFramePr>
          <p:cNvPr id="26" name="Table 37"/>
          <p:cNvGraphicFramePr>
            <a:graphicFrameLocks noGrp="1"/>
          </p:cNvGraphicFramePr>
          <p:nvPr/>
        </p:nvGraphicFramePr>
        <p:xfrm>
          <a:off x="6983912" y="1672080"/>
          <a:ext cx="2850960" cy="1445253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570192">
                  <a:extLst>
                    <a:ext uri="{9D8B030D-6E8A-4147-A177-3AD203B41FA5}">
                      <a16:colId xmlns:a16="http://schemas.microsoft.com/office/drawing/2014/main" val="490393149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273562105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2984876696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3603387343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795533099"/>
                    </a:ext>
                  </a:extLst>
                </a:gridCol>
              </a:tblGrid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47659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308558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23408"/>
                  </a:ext>
                </a:extLst>
              </a:tr>
            </a:tbl>
          </a:graphicData>
        </a:graphic>
      </p:graphicFrame>
      <p:sp>
        <p:nvSpPr>
          <p:cNvPr id="27" name="Rectangle 38"/>
          <p:cNvSpPr/>
          <p:nvPr/>
        </p:nvSpPr>
        <p:spPr>
          <a:xfrm>
            <a:off x="6970123" y="354330"/>
            <a:ext cx="857332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ctangle 43"/>
          <p:cNvSpPr/>
          <p:nvPr/>
        </p:nvSpPr>
        <p:spPr>
          <a:xfrm>
            <a:off x="6966466" y="1672080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9" name="Rectangle 44"/>
          <p:cNvSpPr/>
          <p:nvPr/>
        </p:nvSpPr>
        <p:spPr>
          <a:xfrm>
            <a:off x="7541321" y="1672080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0" name="Rectangle 45"/>
          <p:cNvSpPr/>
          <p:nvPr/>
        </p:nvSpPr>
        <p:spPr>
          <a:xfrm>
            <a:off x="8129564" y="1675665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" name="Rectangle 46"/>
          <p:cNvSpPr/>
          <p:nvPr/>
        </p:nvSpPr>
        <p:spPr>
          <a:xfrm>
            <a:off x="8129564" y="2171736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Rectangle 49"/>
          <p:cNvSpPr/>
          <p:nvPr/>
        </p:nvSpPr>
        <p:spPr>
          <a:xfrm>
            <a:off x="6958282" y="2165985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" name="Rectangle 50"/>
          <p:cNvSpPr/>
          <p:nvPr/>
        </p:nvSpPr>
        <p:spPr>
          <a:xfrm>
            <a:off x="7533138" y="2165985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34" name="Table 51"/>
          <p:cNvGraphicFramePr>
            <a:graphicFrameLocks noGrp="1"/>
          </p:cNvGraphicFramePr>
          <p:nvPr/>
        </p:nvGraphicFramePr>
        <p:xfrm>
          <a:off x="6966466" y="3491709"/>
          <a:ext cx="2850960" cy="192700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570192">
                  <a:extLst>
                    <a:ext uri="{9D8B030D-6E8A-4147-A177-3AD203B41FA5}">
                      <a16:colId xmlns:a16="http://schemas.microsoft.com/office/drawing/2014/main" val="154496550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193685866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3624888557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3944509256"/>
                    </a:ext>
                  </a:extLst>
                </a:gridCol>
                <a:gridCol w="570192">
                  <a:extLst>
                    <a:ext uri="{9D8B030D-6E8A-4147-A177-3AD203B41FA5}">
                      <a16:colId xmlns:a16="http://schemas.microsoft.com/office/drawing/2014/main" val="1548033515"/>
                    </a:ext>
                  </a:extLst>
                </a:gridCol>
              </a:tblGrid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766853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90217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97685"/>
                  </a:ext>
                </a:extLst>
              </a:tr>
              <a:tr h="48175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50041"/>
                  </a:ext>
                </a:extLst>
              </a:tr>
            </a:tbl>
          </a:graphicData>
        </a:graphic>
      </p:graphicFrame>
      <p:sp>
        <p:nvSpPr>
          <p:cNvPr id="35" name="Rectangle 52"/>
          <p:cNvSpPr/>
          <p:nvPr/>
        </p:nvSpPr>
        <p:spPr>
          <a:xfrm>
            <a:off x="6966466" y="3507519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" name="Rectangle 53"/>
          <p:cNvSpPr/>
          <p:nvPr/>
        </p:nvSpPr>
        <p:spPr>
          <a:xfrm>
            <a:off x="7530532" y="3498101"/>
            <a:ext cx="572249" cy="4459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7" name="Rectangle 6"/>
          <p:cNvSpPr/>
          <p:nvPr/>
        </p:nvSpPr>
        <p:spPr>
          <a:xfrm>
            <a:off x="535189" y="4696952"/>
            <a:ext cx="6096003" cy="18420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Multiplying fractions? 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No big problem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Top times top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And bottom times bottom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40"/>
    </mc:Choice>
    <mc:Fallback>
      <p:transition spd="slow" advTm="6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/>
      <p:bldP spid="14" grpId="0"/>
      <p:bldP spid="15" grpId="0" animBg="1"/>
      <p:bldP spid="16" grpId="0"/>
      <p:bldP spid="21" grpId="0"/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666146" y="261692"/>
            <a:ext cx="6331680" cy="625275"/>
          </a:xfrm>
        </p:spPr>
        <p:txBody>
          <a:bodyPr/>
          <a:lstStyle/>
          <a:p>
            <a:pPr lvl="0"/>
            <a:r>
              <a:rPr lang="en-GB" sz="3600" u="sng">
                <a:latin typeface="Letter-join Plus 8" pitchFamily="50"/>
              </a:rPr>
              <a:t>Fractions Song</a:t>
            </a:r>
          </a:p>
        </p:txBody>
      </p:sp>
      <p:sp>
        <p:nvSpPr>
          <p:cNvPr id="3" name="Control 1"/>
          <p:cNvSpPr/>
          <p:nvPr/>
        </p:nvSpPr>
        <p:spPr>
          <a:xfrm>
            <a:off x="4675190" y="6430966"/>
            <a:ext cx="6645273" cy="608964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sp>
        <p:nvSpPr>
          <p:cNvPr id="4" name="Title 3"/>
          <p:cNvSpPr txBox="1"/>
          <p:nvPr/>
        </p:nvSpPr>
        <p:spPr>
          <a:xfrm>
            <a:off x="2556589" y="335904"/>
            <a:ext cx="8938726" cy="39321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Multiplying fractions?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No big problem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Top times top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And bottom times bottom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If you’re timesing by a number that’s whole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Times it by the top to reach your goal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Multiplying Fractions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053961" y="2265874"/>
            <a:ext cx="74935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880430" y="2265874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209388" y="251209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661315" y="2265874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8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7990264" y="251209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5053961" y="2126126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820829" y="2172294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8587697" y="2172294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5053961" y="4557205"/>
            <a:ext cx="74935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6209388" y="4803425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8661315" y="4557205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7990264" y="4803425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5053961" y="4417457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672367" y="4767626"/>
            <a:ext cx="81122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8587697" y="4463625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Freeform 34"/>
          <p:cNvSpPr/>
          <p:nvPr/>
        </p:nvSpPr>
        <p:spPr>
          <a:xfrm>
            <a:off x="4895295" y="4386779"/>
            <a:ext cx="2948345" cy="95612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25402" y="5730243"/>
            <a:ext cx="1722116" cy="759838"/>
          </a:xfrm>
          <a:prstGeom prst="rect">
            <a:avLst/>
          </a:prstGeom>
          <a:solidFill>
            <a:srgbClr val="FFFFFF"/>
          </a:solidFill>
          <a:ln cap="rnd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 G </a:t>
            </a:r>
            <a:r>
              <a:rPr lang="en-GB" sz="25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</a:t>
            </a:r>
            <a:endParaRPr lang="en-GB" sz="25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3"/>
    </mc:Choice>
    <mc:Fallback>
      <p:transition spd="slow" advTm="2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475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Divide Fraction</a:t>
            </a:r>
            <a:r>
              <a:rPr lang="en-GB" sz="3500" b="0" i="0" u="none" strike="noStrike" kern="1200" cap="none" spc="0" dirty="0" smtClean="0">
                <a:solidFill>
                  <a:srgbClr val="191B0E"/>
                </a:solidFill>
                <a:uFillTx/>
                <a:latin typeface="Letter-join Plus 8"/>
              </a:rPr>
              <a:t> by Whole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Dividing Fractions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13471" y="142472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9609" y="42048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985510" y="390704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1749475" y="1627997"/>
          <a:ext cx="4590360" cy="194020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590">
                  <a:extLst>
                    <a:ext uri="{9D8B030D-6E8A-4147-A177-3AD203B41FA5}">
                      <a16:colId xmlns:a16="http://schemas.microsoft.com/office/drawing/2014/main" val="4206313314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846265683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1259413721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3268806800"/>
                    </a:ext>
                  </a:extLst>
                </a:gridCol>
              </a:tblGrid>
              <a:tr h="1940201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021259"/>
                  </a:ext>
                </a:extLst>
              </a:tr>
            </a:tbl>
          </a:graphicData>
        </a:graphic>
      </p:graphicFrame>
      <p:sp>
        <p:nvSpPr>
          <p:cNvPr id="8" name="TextBox 4"/>
          <p:cNvSpPr txBox="1"/>
          <p:nvPr/>
        </p:nvSpPr>
        <p:spPr>
          <a:xfrm>
            <a:off x="6823033" y="1981788"/>
            <a:ext cx="990011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Freeform 34"/>
          <p:cNvSpPr/>
          <p:nvPr/>
        </p:nvSpPr>
        <p:spPr>
          <a:xfrm rot="20523417">
            <a:off x="5610841" y="387256"/>
            <a:ext cx="2948345" cy="95612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2204718" y="3670191"/>
            <a:ext cx="7965438" cy="109952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Diving a fraction by a number that’s whole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Times the bottom number then you’re on a roll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454572" y="512824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2050880" y="531829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2496860" y="5302377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4513926" y="5128247"/>
            <a:ext cx="77880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5403381" y="5342692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5889028" y="5257086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7511869" y="5128247"/>
            <a:ext cx="77880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8401324" y="5342692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8886980" y="5257086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Rectangle 21"/>
          <p:cNvSpPr/>
          <p:nvPr/>
        </p:nvSpPr>
        <p:spPr>
          <a:xfrm>
            <a:off x="1749475" y="2253931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Rectangle 22"/>
          <p:cNvSpPr/>
          <p:nvPr/>
        </p:nvSpPr>
        <p:spPr>
          <a:xfrm>
            <a:off x="1749475" y="2883816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2" name="Rectangle 36"/>
          <p:cNvSpPr/>
          <p:nvPr/>
        </p:nvSpPr>
        <p:spPr>
          <a:xfrm>
            <a:off x="1749475" y="1640918"/>
            <a:ext cx="1115650" cy="658742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Rectangle 37"/>
          <p:cNvSpPr/>
          <p:nvPr/>
        </p:nvSpPr>
        <p:spPr>
          <a:xfrm>
            <a:off x="2896928" y="1651077"/>
            <a:ext cx="1115650" cy="658742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Rectangle 38"/>
          <p:cNvSpPr/>
          <p:nvPr/>
        </p:nvSpPr>
        <p:spPr>
          <a:xfrm>
            <a:off x="4044391" y="1640918"/>
            <a:ext cx="1115650" cy="658742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Title 3"/>
          <p:cNvSpPr txBox="1"/>
          <p:nvPr/>
        </p:nvSpPr>
        <p:spPr>
          <a:xfrm>
            <a:off x="3007049" y="5216899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3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15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26" name="Title 3"/>
          <p:cNvSpPr txBox="1"/>
          <p:nvPr/>
        </p:nvSpPr>
        <p:spPr>
          <a:xfrm>
            <a:off x="6473010" y="519783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3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60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27" name="Title 3"/>
          <p:cNvSpPr txBox="1"/>
          <p:nvPr/>
        </p:nvSpPr>
        <p:spPr>
          <a:xfrm>
            <a:off x="9394641" y="519783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5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72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9"/>
    </mc:Choice>
    <mc:Fallback>
      <p:transition spd="slow" advTm="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lvl="0">
              <a:lnSpc>
                <a:spcPct val="79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Y7 </a:t>
            </a:r>
            <a:r>
              <a:rPr lang="en-GB" sz="3500" dirty="0">
                <a:solidFill>
                  <a:srgbClr val="191B0E"/>
                </a:solidFill>
                <a:latin typeface="Letter-join Plus 8"/>
              </a:rPr>
              <a:t>Fraction </a:t>
            </a:r>
            <a:r>
              <a:rPr lang="en-GB" sz="3500" dirty="0" smtClean="0">
                <a:solidFill>
                  <a:srgbClr val="191B0E"/>
                </a:solidFill>
                <a:latin typeface="Letter-join Plus 8"/>
              </a:rPr>
              <a:t>÷ </a:t>
            </a: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41230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Dividing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55368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 dirty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1269" y="512621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531364" y="512621"/>
            <a:ext cx="823014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Rectangle 29"/>
          <p:cNvSpPr/>
          <p:nvPr/>
        </p:nvSpPr>
        <p:spPr>
          <a:xfrm>
            <a:off x="9096423" y="1777099"/>
            <a:ext cx="2571301" cy="21605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÷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How many… go into…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7009488" y="339908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9" name="Table 3"/>
          <p:cNvGraphicFramePr>
            <a:graphicFrameLocks noGrp="1"/>
          </p:cNvGraphicFramePr>
          <p:nvPr/>
        </p:nvGraphicFramePr>
        <p:xfrm>
          <a:off x="3637611" y="1461348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1426950185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29357"/>
                  </a:ext>
                </a:extLst>
              </a:tr>
            </a:tbl>
          </a:graphicData>
        </a:graphic>
      </p:graphicFrame>
      <p:graphicFrame>
        <p:nvGraphicFramePr>
          <p:cNvPr id="10" name="Table 32"/>
          <p:cNvGraphicFramePr>
            <a:graphicFrameLocks noGrp="1"/>
          </p:cNvGraphicFramePr>
          <p:nvPr/>
        </p:nvGraphicFramePr>
        <p:xfrm>
          <a:off x="3637611" y="2132271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1988749378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096792"/>
                  </a:ext>
                </a:extLst>
              </a:tr>
            </a:tbl>
          </a:graphicData>
        </a:graphic>
      </p:graphicFrame>
      <p:graphicFrame>
        <p:nvGraphicFramePr>
          <p:cNvPr id="11" name="Table 33"/>
          <p:cNvGraphicFramePr>
            <a:graphicFrameLocks noGrp="1"/>
          </p:cNvGraphicFramePr>
          <p:nvPr/>
        </p:nvGraphicFramePr>
        <p:xfrm>
          <a:off x="3637611" y="2838590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2599401878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443395"/>
                  </a:ext>
                </a:extLst>
              </a:tr>
            </a:tbl>
          </a:graphicData>
        </a:graphic>
      </p:graphicFrame>
      <p:graphicFrame>
        <p:nvGraphicFramePr>
          <p:cNvPr id="12" name="Table 34"/>
          <p:cNvGraphicFramePr>
            <a:graphicFrameLocks noGrp="1"/>
          </p:cNvGraphicFramePr>
          <p:nvPr/>
        </p:nvGraphicFramePr>
        <p:xfrm>
          <a:off x="6076014" y="1457361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1995499151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318060"/>
                  </a:ext>
                </a:extLst>
              </a:tr>
            </a:tbl>
          </a:graphicData>
        </a:graphic>
      </p:graphicFrame>
      <p:graphicFrame>
        <p:nvGraphicFramePr>
          <p:cNvPr id="13" name="Table 35"/>
          <p:cNvGraphicFramePr>
            <a:graphicFrameLocks noGrp="1"/>
          </p:cNvGraphicFramePr>
          <p:nvPr/>
        </p:nvGraphicFramePr>
        <p:xfrm>
          <a:off x="6076014" y="2122633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3283230670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022334"/>
                  </a:ext>
                </a:extLst>
              </a:tr>
            </a:tbl>
          </a:graphicData>
        </a:graphic>
      </p:graphicFrame>
      <p:graphicFrame>
        <p:nvGraphicFramePr>
          <p:cNvPr id="14" name="Table 39"/>
          <p:cNvGraphicFramePr>
            <a:graphicFrameLocks noGrp="1"/>
          </p:cNvGraphicFramePr>
          <p:nvPr/>
        </p:nvGraphicFramePr>
        <p:xfrm>
          <a:off x="6076014" y="2838590"/>
          <a:ext cx="2317757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17757">
                  <a:extLst>
                    <a:ext uri="{9D8B030D-6E8A-4147-A177-3AD203B41FA5}">
                      <a16:colId xmlns:a16="http://schemas.microsoft.com/office/drawing/2014/main" val="449814327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211021"/>
                  </a:ext>
                </a:extLst>
              </a:tr>
            </a:tbl>
          </a:graphicData>
        </a:graphic>
      </p:graphicFrame>
      <p:sp>
        <p:nvSpPr>
          <p:cNvPr id="15" name="TextBox 4"/>
          <p:cNvSpPr txBox="1"/>
          <p:nvPr/>
        </p:nvSpPr>
        <p:spPr>
          <a:xfrm>
            <a:off x="6168679" y="359233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4744666" y="3562548"/>
            <a:ext cx="823014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17" name="Table 58"/>
          <p:cNvGraphicFramePr>
            <a:graphicFrameLocks noGrp="1"/>
          </p:cNvGraphicFramePr>
          <p:nvPr/>
        </p:nvGraphicFramePr>
        <p:xfrm>
          <a:off x="3637611" y="4433907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127596443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2798062169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51702"/>
                  </a:ext>
                </a:extLst>
              </a:tr>
            </a:tbl>
          </a:graphicData>
        </a:graphic>
      </p:graphicFrame>
      <p:graphicFrame>
        <p:nvGraphicFramePr>
          <p:cNvPr id="18" name="Table 59"/>
          <p:cNvGraphicFramePr>
            <a:graphicFrameLocks noGrp="1"/>
          </p:cNvGraphicFramePr>
          <p:nvPr/>
        </p:nvGraphicFramePr>
        <p:xfrm>
          <a:off x="3637611" y="5124709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1882365803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2562414729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085852"/>
                  </a:ext>
                </a:extLst>
              </a:tr>
            </a:tbl>
          </a:graphicData>
        </a:graphic>
      </p:graphicFrame>
      <p:graphicFrame>
        <p:nvGraphicFramePr>
          <p:cNvPr id="19" name="Table 60"/>
          <p:cNvGraphicFramePr>
            <a:graphicFrameLocks noGrp="1"/>
          </p:cNvGraphicFramePr>
          <p:nvPr/>
        </p:nvGraphicFramePr>
        <p:xfrm>
          <a:off x="3637611" y="5804794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3160693772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1966086556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945260"/>
                  </a:ext>
                </a:extLst>
              </a:tr>
            </a:tbl>
          </a:graphicData>
        </a:graphic>
      </p:graphicFrame>
      <p:graphicFrame>
        <p:nvGraphicFramePr>
          <p:cNvPr id="20" name="Table 61"/>
          <p:cNvGraphicFramePr>
            <a:graphicFrameLocks noGrp="1"/>
          </p:cNvGraphicFramePr>
          <p:nvPr/>
        </p:nvGraphicFramePr>
        <p:xfrm>
          <a:off x="6076014" y="4433907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1148892064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3257280156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668046"/>
                  </a:ext>
                </a:extLst>
              </a:tr>
            </a:tbl>
          </a:graphicData>
        </a:graphic>
      </p:graphicFrame>
      <p:graphicFrame>
        <p:nvGraphicFramePr>
          <p:cNvPr id="21" name="Table 62"/>
          <p:cNvGraphicFramePr>
            <a:graphicFrameLocks noGrp="1"/>
          </p:cNvGraphicFramePr>
          <p:nvPr/>
        </p:nvGraphicFramePr>
        <p:xfrm>
          <a:off x="6076014" y="5124709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527210943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2425523603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40355"/>
                  </a:ext>
                </a:extLst>
              </a:tr>
            </a:tbl>
          </a:graphicData>
        </a:graphic>
      </p:graphicFrame>
      <p:graphicFrame>
        <p:nvGraphicFramePr>
          <p:cNvPr id="22" name="Table 63"/>
          <p:cNvGraphicFramePr>
            <a:graphicFrameLocks noGrp="1"/>
          </p:cNvGraphicFramePr>
          <p:nvPr/>
        </p:nvGraphicFramePr>
        <p:xfrm>
          <a:off x="6076014" y="5804794"/>
          <a:ext cx="2317746" cy="5604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58873">
                  <a:extLst>
                    <a:ext uri="{9D8B030D-6E8A-4147-A177-3AD203B41FA5}">
                      <a16:colId xmlns:a16="http://schemas.microsoft.com/office/drawing/2014/main" val="1785390641"/>
                    </a:ext>
                  </a:extLst>
                </a:gridCol>
                <a:gridCol w="1158873">
                  <a:extLst>
                    <a:ext uri="{9D8B030D-6E8A-4147-A177-3AD203B41FA5}">
                      <a16:colId xmlns:a16="http://schemas.microsoft.com/office/drawing/2014/main" val="1586976180"/>
                    </a:ext>
                  </a:extLst>
                </a:gridCol>
              </a:tblGrid>
              <a:tr h="56049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31751"/>
                  </a:ext>
                </a:extLst>
              </a:tr>
            </a:tbl>
          </a:graphicData>
        </a:graphic>
      </p:graphicFrame>
      <p:sp>
        <p:nvSpPr>
          <p:cNvPr id="23" name="Title 1"/>
          <p:cNvSpPr txBox="1"/>
          <p:nvPr/>
        </p:nvSpPr>
        <p:spPr>
          <a:xfrm>
            <a:off x="11111450" y="136071"/>
            <a:ext cx="10805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0" cap="none" spc="0" baseline="0">
                <a:solidFill>
                  <a:srgbClr val="191B0E"/>
                </a:solidFill>
                <a:uFillTx/>
                <a:latin typeface="Letter-join Plus 8"/>
              </a:rPr>
              <a:t>Y7*</a:t>
            </a:r>
            <a:endParaRPr lang="en-GB" sz="3500" b="0" i="0" u="none" strike="noStrike" kern="1200" cap="none" spc="0" baseline="0">
              <a:solidFill>
                <a:srgbClr val="191B0E"/>
              </a:solidFill>
              <a:uFillTx/>
              <a:latin typeface="Letter-join Plus 8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04"/>
    </mc:Choice>
    <mc:Fallback>
      <p:transition spd="slow" advTm="3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>
              <a:lnSpc>
                <a:spcPct val="79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dirty="0">
                <a:solidFill>
                  <a:srgbClr val="191B0E"/>
                </a:solidFill>
                <a:latin typeface="Letter-join Plus 8"/>
              </a:rPr>
              <a:t>Y7 Fraction ÷ Fraction</a:t>
            </a:r>
          </a:p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41230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Dividing Fractions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55368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Rectangle 29"/>
          <p:cNvSpPr/>
          <p:nvPr/>
        </p:nvSpPr>
        <p:spPr>
          <a:xfrm>
            <a:off x="9096423" y="1777099"/>
            <a:ext cx="2571301" cy="21605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÷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How many… go into…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941609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172" y="1777099"/>
            <a:ext cx="2835911" cy="28509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4"/>
          <p:cNvSpPr txBox="1"/>
          <p:nvPr/>
        </p:nvSpPr>
        <p:spPr>
          <a:xfrm>
            <a:off x="6793863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506175" y="201057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2109365" y="201057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2109365" y="3319336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7632359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8420709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Rectangle 38"/>
          <p:cNvSpPr/>
          <p:nvPr/>
        </p:nvSpPr>
        <p:spPr>
          <a:xfrm>
            <a:off x="5120521" y="1868539"/>
            <a:ext cx="3482803" cy="21389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If the </a:t>
            </a:r>
            <a:r>
              <a:rPr lang="en-GB" sz="28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denominators </a:t>
            </a: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are the </a:t>
            </a:r>
            <a:r>
              <a:rPr lang="en-GB" sz="28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same</a:t>
            </a: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, we are dividing pieces that were the same size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11111450" y="136071"/>
            <a:ext cx="10805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0" cap="none" spc="0" baseline="0">
                <a:solidFill>
                  <a:srgbClr val="191B0E"/>
                </a:solidFill>
                <a:uFillTx/>
                <a:latin typeface="Letter-join Plus 8"/>
              </a:rPr>
              <a:t>Y7*</a:t>
            </a:r>
            <a:endParaRPr lang="en-GB" sz="3500" b="0" i="0" u="none" strike="noStrike" kern="1200" cap="none" spc="0" baseline="0">
              <a:solidFill>
                <a:srgbClr val="191B0E"/>
              </a:solidFill>
              <a:uFillTx/>
              <a:latin typeface="Letter-join Plus 8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1"/>
    </mc:Choice>
    <mc:Fallback>
      <p:transition spd="slow" advTm="2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4409437" y="3870115"/>
            <a:ext cx="6702012" cy="1443563"/>
          </a:xfrm>
          <a:prstGeom prst="rect">
            <a:avLst/>
          </a:prstGeom>
          <a:solidFill>
            <a:srgbClr val="FFF2CC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3" name="Table 6"/>
          <p:cNvGraphicFramePr>
            <a:graphicFrameLocks noGrp="1"/>
          </p:cNvGraphicFramePr>
          <p:nvPr/>
        </p:nvGraphicFramePr>
        <p:xfrm>
          <a:off x="1506245" y="4115430"/>
          <a:ext cx="2476468" cy="252245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38234">
                  <a:extLst>
                    <a:ext uri="{9D8B030D-6E8A-4147-A177-3AD203B41FA5}">
                      <a16:colId xmlns:a16="http://schemas.microsoft.com/office/drawing/2014/main" val="3591006933"/>
                    </a:ext>
                  </a:extLst>
                </a:gridCol>
                <a:gridCol w="1238234">
                  <a:extLst>
                    <a:ext uri="{9D8B030D-6E8A-4147-A177-3AD203B41FA5}">
                      <a16:colId xmlns:a16="http://schemas.microsoft.com/office/drawing/2014/main" val="3334458984"/>
                    </a:ext>
                  </a:extLst>
                </a:gridCol>
              </a:tblGrid>
              <a:tr h="840818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364205"/>
                  </a:ext>
                </a:extLst>
              </a:tr>
              <a:tr h="840818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71236"/>
                  </a:ext>
                </a:extLst>
              </a:tr>
              <a:tr h="840818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33944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>
              <a:lnSpc>
                <a:spcPct val="79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dirty="0">
                <a:solidFill>
                  <a:srgbClr val="191B0E"/>
                </a:solidFill>
                <a:latin typeface="Letter-join Plus 8"/>
              </a:rPr>
              <a:t>Y7 Fraction ÷ Fraction</a:t>
            </a:r>
          </a:p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669" y="364653"/>
            <a:ext cx="41230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Dividing Fractions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5955368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Rectangle 29"/>
          <p:cNvSpPr/>
          <p:nvPr/>
        </p:nvSpPr>
        <p:spPr>
          <a:xfrm>
            <a:off x="9096423" y="1512938"/>
            <a:ext cx="2571301" cy="21605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÷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How many… go into…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941609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93863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7632359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8420709" y="54240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Rectangle 38"/>
          <p:cNvSpPr/>
          <p:nvPr/>
        </p:nvSpPr>
        <p:spPr>
          <a:xfrm>
            <a:off x="4683757" y="1604378"/>
            <a:ext cx="3919566" cy="21605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If the </a:t>
            </a:r>
            <a:r>
              <a:rPr lang="en-GB" sz="28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denominators </a:t>
            </a: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are the </a:t>
            </a:r>
            <a:r>
              <a:rPr lang="en-GB" sz="28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different</a:t>
            </a:r>
            <a:r>
              <a:rPr lang="en-GB" sz="2800" b="0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, we can make the denominators the same.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669" y="1422294"/>
            <a:ext cx="2639379" cy="26537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4"/>
          <p:cNvSpPr txBox="1"/>
          <p:nvPr/>
        </p:nvSpPr>
        <p:spPr>
          <a:xfrm>
            <a:off x="5392417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3181380" y="279289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1784570" y="279289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2658581" y="2742093"/>
            <a:ext cx="81281" cy="121919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6010424" y="425384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5328922" y="407609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752880" y="407609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7860456" y="425384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8475765" y="425384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7226018" y="407609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8926573" y="404079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1534719" y="4115430"/>
            <a:ext cx="2458593" cy="897227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ctangle 36"/>
          <p:cNvSpPr/>
          <p:nvPr/>
        </p:nvSpPr>
        <p:spPr>
          <a:xfrm>
            <a:off x="1524131" y="4928049"/>
            <a:ext cx="2458593" cy="897227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Rectangle 39"/>
          <p:cNvSpPr/>
          <p:nvPr/>
        </p:nvSpPr>
        <p:spPr>
          <a:xfrm>
            <a:off x="1524131" y="5754401"/>
            <a:ext cx="2458593" cy="897227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1111450" y="136071"/>
            <a:ext cx="10805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0" cap="none" spc="0" baseline="0">
                <a:solidFill>
                  <a:srgbClr val="191B0E"/>
                </a:solidFill>
                <a:uFillTx/>
                <a:latin typeface="Letter-join Plus 8"/>
              </a:rPr>
              <a:t>Y7*</a:t>
            </a:r>
            <a:endParaRPr lang="en-GB" sz="3500" b="0" i="0" u="none" strike="noStrike" kern="1200" cap="none" spc="0" baseline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9583341" y="404079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 dirty="0" smtClean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sng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 dirty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10246684" y="4040797"/>
            <a:ext cx="666999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 dirty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sng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 dirty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1" name="TextBox 4"/>
          <p:cNvSpPr txBox="1"/>
          <p:nvPr/>
        </p:nvSpPr>
        <p:spPr>
          <a:xfrm>
            <a:off x="5328922" y="5368954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2" name="TextBox 4"/>
          <p:cNvSpPr txBox="1"/>
          <p:nvPr/>
        </p:nvSpPr>
        <p:spPr>
          <a:xfrm>
            <a:off x="5955368" y="5510265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6643545" y="5430694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7860456" y="553287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5" name="TextBox 4"/>
          <p:cNvSpPr txBox="1"/>
          <p:nvPr/>
        </p:nvSpPr>
        <p:spPr>
          <a:xfrm>
            <a:off x="8606186" y="5430694"/>
            <a:ext cx="666999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6" name="TextBox 4"/>
          <p:cNvSpPr txBox="1"/>
          <p:nvPr/>
        </p:nvSpPr>
        <p:spPr>
          <a:xfrm>
            <a:off x="9377766" y="553287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7" name="TextBox 4"/>
          <p:cNvSpPr txBox="1"/>
          <p:nvPr/>
        </p:nvSpPr>
        <p:spPr>
          <a:xfrm>
            <a:off x="9931270" y="5418825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 dirty="0" smtClean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sng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 dirty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10382079" y="5528105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11039862" y="558200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40" name="TextBox 4"/>
          <p:cNvSpPr txBox="1"/>
          <p:nvPr/>
        </p:nvSpPr>
        <p:spPr>
          <a:xfrm>
            <a:off x="11490670" y="5368954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99"/>
    </mc:Choice>
    <mc:Fallback>
      <p:transition spd="slow" advTm="12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" grpId="0" animBg="1"/>
      <p:bldP spid="10" grpId="0"/>
      <p:bldP spid="11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666146" y="261692"/>
            <a:ext cx="6331680" cy="625275"/>
          </a:xfrm>
        </p:spPr>
        <p:txBody>
          <a:bodyPr/>
          <a:lstStyle/>
          <a:p>
            <a:pPr lvl="0"/>
            <a:r>
              <a:rPr lang="en-GB" sz="3600" u="sng">
                <a:latin typeface="Letter-join Plus 8" pitchFamily="50"/>
              </a:rPr>
              <a:t>Fractions Song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747518" y="1130783"/>
            <a:ext cx="9696992" cy="39321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Dividing fractions is as easy as pie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Flip the second fraction and multiply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400" b="1" i="0" u="none" strike="noStrike" kern="1200" cap="none" spc="0" baseline="0">
              <a:solidFill>
                <a:srgbClr val="0070C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400" b="1" i="0" u="none" strike="noStrike" kern="1200" cap="none" spc="0" baseline="0">
              <a:solidFill>
                <a:srgbClr val="0070C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Diving a fraction by a number that’s whole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4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Times the bottom number then you’re on a roll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>
              <a:lnSpc>
                <a:spcPct val="79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dirty="0">
                <a:solidFill>
                  <a:srgbClr val="191B0E"/>
                </a:solidFill>
                <a:latin typeface="Letter-join Plus 8"/>
              </a:rPr>
              <a:t>Y7 Fraction ÷ Fraction</a:t>
            </a:r>
          </a:p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090842" y="233599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409340" y="215824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046811" y="215824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9948598" y="236294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0524332" y="2231428"/>
            <a:ext cx="666999" cy="107721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3750987" y="4495254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4797125" y="4773259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923026" y="4743486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Freeform 34"/>
          <p:cNvSpPr/>
          <p:nvPr/>
        </p:nvSpPr>
        <p:spPr>
          <a:xfrm rot="20523417">
            <a:off x="3548376" y="4740037"/>
            <a:ext cx="2948345" cy="95612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176147" y="471855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7751890" y="4587032"/>
            <a:ext cx="666999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8303172" y="236294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7621670" y="2185205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9259141" y="2185205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9126763" y="2231428"/>
            <a:ext cx="666999" cy="107721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8350840" y="2362946"/>
            <a:ext cx="409824" cy="584777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11111450" y="136071"/>
            <a:ext cx="10805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0" cap="none" spc="0" baseline="0">
                <a:solidFill>
                  <a:srgbClr val="191B0E"/>
                </a:solidFill>
                <a:uFillTx/>
                <a:latin typeface="Letter-join Plus 8"/>
              </a:rPr>
              <a:t>Y7*</a:t>
            </a:r>
            <a:endParaRPr lang="en-GB" sz="3500" b="0" i="0" u="none" strike="noStrike" kern="1200" cap="none" spc="0" baseline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1468660" y="3308646"/>
            <a:ext cx="72333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0" cap="none" spc="0" baseline="0">
                <a:solidFill>
                  <a:srgbClr val="191B0E"/>
                </a:solidFill>
                <a:uFillTx/>
                <a:latin typeface="Letter-join Plus 8"/>
              </a:rPr>
              <a:t>Y6</a:t>
            </a:r>
            <a:endParaRPr lang="en-GB" sz="3500" b="0" i="0" u="none" strike="noStrike" kern="1200" cap="none" spc="0" baseline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25402" y="5730243"/>
            <a:ext cx="1722116" cy="759838"/>
          </a:xfrm>
          <a:prstGeom prst="rect">
            <a:avLst/>
          </a:prstGeom>
          <a:solidFill>
            <a:srgbClr val="FFFFFF"/>
          </a:solidFill>
          <a:ln cap="rnd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 G </a:t>
            </a:r>
            <a:r>
              <a:rPr lang="en-GB" sz="25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</a:t>
            </a:r>
            <a:endParaRPr lang="en-GB" sz="25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0" y="3308646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>
              <a:lnSpc>
                <a:spcPct val="79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dirty="0" smtClean="0">
                <a:solidFill>
                  <a:srgbClr val="191B0E"/>
                </a:solidFill>
                <a:latin typeface="Letter-join Plus 8"/>
              </a:rPr>
              <a:t>Y6 </a:t>
            </a:r>
            <a:r>
              <a:rPr lang="en-GB" sz="3500" dirty="0">
                <a:solidFill>
                  <a:srgbClr val="191B0E"/>
                </a:solidFill>
                <a:latin typeface="Letter-join Plus 8"/>
              </a:rPr>
              <a:t>Fraction ÷ </a:t>
            </a:r>
            <a:r>
              <a:rPr lang="en-GB" sz="3500" dirty="0" smtClean="0">
                <a:solidFill>
                  <a:srgbClr val="191B0E"/>
                </a:solidFill>
                <a:latin typeface="Letter-join Plus 8"/>
              </a:rPr>
              <a:t>Whole</a:t>
            </a:r>
            <a:endParaRPr lang="en-GB" sz="3500" dirty="0">
              <a:solidFill>
                <a:srgbClr val="191B0E"/>
              </a:solidFill>
              <a:latin typeface="Letter-join Plus 8"/>
            </a:endParaRPr>
          </a:p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8"/>
    </mc:Choice>
    <mc:Fallback>
      <p:transition spd="slow" advTm="2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/>
          <p:cNvSpPr/>
          <p:nvPr/>
        </p:nvSpPr>
        <p:spPr>
          <a:xfrm>
            <a:off x="1373355" y="142865"/>
            <a:ext cx="10696724" cy="2223848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59"/>
          <p:cNvSpPr/>
          <p:nvPr/>
        </p:nvSpPr>
        <p:spPr>
          <a:xfrm>
            <a:off x="1375111" y="5509799"/>
            <a:ext cx="10696724" cy="1246436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32075" y="173169"/>
            <a:ext cx="1971044" cy="1106990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en-GB" sz="3600" u="sng">
                <a:latin typeface="Letter-join Plus 8" pitchFamily="50"/>
              </a:rPr>
              <a:t>Fractions Song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1504517" y="142865"/>
            <a:ext cx="6341345" cy="68206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Multiplying fractions?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No big problem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Top times top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And bottom times bottom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If you’re timesing by a number that’s whole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Times it by the top to reach your goal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Dividing fractions is as easy as pie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Flip the second fraction and multiply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0070C0"/>
                </a:solidFill>
                <a:uFillTx/>
                <a:latin typeface="SassoonPrimaryInfant" pitchFamily="2"/>
              </a:rPr>
              <a:t>Diving a fraction by a number that’s whole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Times the bottom number then you’re on a roll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If adding or subtracting is your game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First the bottom numbers must be the same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Change it by multiply or divide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Do the same to the top you’ve been advised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7030A0"/>
                </a:solidFill>
                <a:uFillTx/>
                <a:latin typeface="SassoonPrimaryInfant" pitchFamily="2"/>
              </a:rPr>
              <a:t>And don’t forget to simplify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Before it’s time to say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00" b="1" i="0" u="none" strike="noStrike" kern="1200" cap="none" spc="0" baseline="0">
                <a:solidFill>
                  <a:srgbClr val="7030A0"/>
                </a:solidFill>
                <a:uFillTx/>
                <a:latin typeface="SassoonPrimaryInfant" pitchFamily="2"/>
              </a:rPr>
              <a:t>Goodbye!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8410312" y="4019181"/>
            <a:ext cx="45080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9247766" y="4040733"/>
            <a:ext cx="45080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8874425" y="4225396"/>
            <a:ext cx="4508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+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8304699" y="4770132"/>
            <a:ext cx="68864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9164574" y="4791675"/>
            <a:ext cx="64380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10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8887730" y="4976347"/>
            <a:ext cx="4508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+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9794431" y="4976347"/>
            <a:ext cx="4508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4" name="TextBox 4"/>
          <p:cNvSpPr txBox="1"/>
          <p:nvPr/>
        </p:nvSpPr>
        <p:spPr>
          <a:xfrm>
            <a:off x="10110328" y="4791675"/>
            <a:ext cx="64380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0670755" y="5947824"/>
            <a:ext cx="4508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10986653" y="5763161"/>
            <a:ext cx="64380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10110575" y="5763161"/>
            <a:ext cx="64380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8622499" y="2618466"/>
            <a:ext cx="45080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2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8282306" y="2499969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8945684" y="2507604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sng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2000" b="0" i="0" u="sng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11135782" y="2628506"/>
            <a:ext cx="45080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2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11487771" y="2515240"/>
            <a:ext cx="509430" cy="707882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20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20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10375477" y="2639132"/>
            <a:ext cx="45080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÷</a:t>
            </a:r>
            <a:endParaRPr lang="en-GB" sz="2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10050536" y="2461381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10725171" y="2461381"/>
            <a:ext cx="344591" cy="707882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sng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2000" b="0" i="0" u="sng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2000" b="0" i="0" u="none" strike="noStrike" kern="1200" cap="none" spc="0" baseline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569" y="3216630"/>
            <a:ext cx="2335533" cy="7093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Rectangle 57"/>
          <p:cNvSpPr/>
          <p:nvPr/>
        </p:nvSpPr>
        <p:spPr>
          <a:xfrm>
            <a:off x="1373355" y="2366714"/>
            <a:ext cx="10696724" cy="1518086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ctangle 58"/>
          <p:cNvSpPr/>
          <p:nvPr/>
        </p:nvSpPr>
        <p:spPr>
          <a:xfrm>
            <a:off x="1373355" y="3884800"/>
            <a:ext cx="10696724" cy="1646550"/>
          </a:xfrm>
          <a:prstGeom prst="rect">
            <a:avLst/>
          </a:prstGeom>
          <a:noFill/>
          <a:ln w="76196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2913" y="255638"/>
            <a:ext cx="2624099" cy="6872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6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936" y="1275075"/>
            <a:ext cx="3080156" cy="936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2" name="Title 1"/>
          <p:cNvSpPr txBox="1"/>
          <p:nvPr/>
        </p:nvSpPr>
        <p:spPr>
          <a:xfrm>
            <a:off x="25402" y="5730243"/>
            <a:ext cx="1722116" cy="759838"/>
          </a:xfrm>
          <a:prstGeom prst="rect">
            <a:avLst/>
          </a:prstGeom>
          <a:solidFill>
            <a:srgbClr val="FFFFFF"/>
          </a:solidFill>
          <a:ln cap="rnd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 G F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Em D Em C</a:t>
            </a:r>
          </a:p>
        </p:txBody>
      </p:sp>
      <p:sp>
        <p:nvSpPr>
          <p:cNvPr id="33" name="TextBox 4"/>
          <p:cNvSpPr txBox="1"/>
          <p:nvPr/>
        </p:nvSpPr>
        <p:spPr>
          <a:xfrm>
            <a:off x="10381256" y="2652647"/>
            <a:ext cx="344591" cy="400110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strike="noStrike" kern="0" cap="none" spc="0" baseline="0" dirty="0" smtClean="0">
                <a:solidFill>
                  <a:srgbClr val="0070C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2000" b="0" i="0" strike="noStrike" kern="1200" cap="none" spc="0" baseline="0" dirty="0">
              <a:solidFill>
                <a:srgbClr val="0070C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9"/>
    </mc:Choice>
    <mc:Fallback>
      <p:transition spd="slow" advTm="3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 animBg="1"/>
      <p:bldP spid="27" grpId="0" animBg="1"/>
      <p:bldP spid="28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4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6910596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11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8434599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9958593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4069976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15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5593979" y="4063502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7117973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6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8"/>
    </mc:Choice>
    <mc:Fallback>
      <p:transition spd="slow" advTm="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4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6910596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11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8434599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9958593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4069976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15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5593979" y="4063502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7117973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5593978" y="191196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4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40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15" name="Title 3"/>
          <p:cNvSpPr txBox="1"/>
          <p:nvPr/>
        </p:nvSpPr>
        <p:spPr>
          <a:xfrm>
            <a:off x="11095988" y="182624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63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dirty="0" smtClean="0">
                <a:solidFill>
                  <a:srgbClr val="7030A0"/>
                </a:solidFill>
                <a:latin typeface="SassoonPrimaryInfant" pitchFamily="2"/>
              </a:rPr>
              <a:t>99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16" name="Title 3"/>
          <p:cNvSpPr txBox="1"/>
          <p:nvPr/>
        </p:nvSpPr>
        <p:spPr>
          <a:xfrm>
            <a:off x="8479843" y="421701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22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kern="0" dirty="0" smtClean="0">
                <a:solidFill>
                  <a:srgbClr val="7030A0"/>
                </a:solidFill>
                <a:latin typeface="SassoonPrimaryInfant" pitchFamily="2"/>
              </a:rPr>
              <a:t>45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"/>
    </mc:Choice>
    <mc:Fallback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 noGrp="1"/>
          </p:cNvSpPr>
          <p:nvPr>
            <p:ph idx="1"/>
          </p:nvPr>
        </p:nvSpPr>
        <p:spPr>
          <a:xfrm>
            <a:off x="942975" y="828675"/>
            <a:ext cx="10591796" cy="5467353"/>
          </a:xfrm>
        </p:spPr>
        <p:txBody>
          <a:bodyPr numCol="2">
            <a:noAutofit/>
          </a:bodyPr>
          <a:lstStyle/>
          <a:p>
            <a:pPr lvl="0"/>
            <a:r>
              <a:rPr lang="en-GB" sz="3600" dirty="0" smtClean="0"/>
              <a:t>Whole</a:t>
            </a:r>
          </a:p>
          <a:p>
            <a:pPr lvl="0"/>
            <a:r>
              <a:rPr lang="en-GB" sz="3600" dirty="0" smtClean="0"/>
              <a:t>Integer</a:t>
            </a:r>
            <a:endParaRPr lang="en-GB" sz="3600" dirty="0"/>
          </a:p>
          <a:p>
            <a:pPr lvl="0"/>
            <a:r>
              <a:rPr lang="en-GB" sz="3600" dirty="0" smtClean="0"/>
              <a:t>Fraction</a:t>
            </a:r>
          </a:p>
          <a:p>
            <a:pPr lvl="0"/>
            <a:r>
              <a:rPr lang="en-GB" sz="3600" dirty="0" smtClean="0"/>
              <a:t>Part</a:t>
            </a:r>
            <a:endParaRPr lang="en-GB" sz="3600" dirty="0"/>
          </a:p>
          <a:p>
            <a:pPr lvl="0"/>
            <a:r>
              <a:rPr lang="en-GB" sz="3600" dirty="0"/>
              <a:t>Numerator </a:t>
            </a:r>
          </a:p>
          <a:p>
            <a:pPr lvl="0"/>
            <a:r>
              <a:rPr lang="en-GB" sz="3600" dirty="0"/>
              <a:t>Denominator</a:t>
            </a:r>
          </a:p>
          <a:p>
            <a:pPr lvl="0"/>
            <a:endParaRPr lang="en-GB" sz="3600" dirty="0"/>
          </a:p>
          <a:p>
            <a:pPr lvl="0"/>
            <a:r>
              <a:rPr lang="en-GB" sz="3600" dirty="0"/>
              <a:t>Improper fraction</a:t>
            </a:r>
          </a:p>
          <a:p>
            <a:pPr lvl="0"/>
            <a:r>
              <a:rPr lang="en-GB" sz="3600" dirty="0"/>
              <a:t>Mixed number </a:t>
            </a:r>
          </a:p>
          <a:p>
            <a:pPr lvl="0"/>
            <a:endParaRPr lang="en-GB" sz="3600" dirty="0"/>
          </a:p>
          <a:p>
            <a:pPr lvl="0"/>
            <a:r>
              <a:rPr lang="en-GB" sz="3600" dirty="0" smtClean="0"/>
              <a:t>Multiple</a:t>
            </a:r>
            <a:endParaRPr lang="en-GB" sz="3600" dirty="0"/>
          </a:p>
          <a:p>
            <a:pPr lvl="0"/>
            <a:r>
              <a:rPr lang="en-GB" sz="3600" dirty="0"/>
              <a:t>Lowest common multiple</a:t>
            </a:r>
          </a:p>
          <a:p>
            <a:pPr lvl="0"/>
            <a:endParaRPr lang="en-GB" sz="3600" dirty="0"/>
          </a:p>
          <a:p>
            <a:pPr lvl="0"/>
            <a:r>
              <a:rPr lang="en-GB" sz="3600" dirty="0"/>
              <a:t>Equivalent</a:t>
            </a:r>
          </a:p>
          <a:p>
            <a:pPr lvl="0"/>
            <a:r>
              <a:rPr lang="en-GB" sz="3600" dirty="0"/>
              <a:t>Add</a:t>
            </a:r>
          </a:p>
          <a:p>
            <a:pPr lvl="0"/>
            <a:r>
              <a:rPr lang="en-GB" sz="3600" dirty="0"/>
              <a:t>Subtract</a:t>
            </a:r>
          </a:p>
          <a:p>
            <a:pPr lvl="0"/>
            <a:r>
              <a:rPr lang="en-GB" sz="3600" dirty="0"/>
              <a:t>Multiply</a:t>
            </a:r>
          </a:p>
          <a:p>
            <a:pPr lvl="0"/>
            <a:r>
              <a:rPr lang="en-GB" sz="3600" dirty="0"/>
              <a:t>Divide</a:t>
            </a:r>
          </a:p>
          <a:p>
            <a:pPr lvl="0"/>
            <a:r>
              <a:rPr lang="en-GB" sz="3600" dirty="0"/>
              <a:t>Simplify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0" y="127759"/>
            <a:ext cx="3172693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>
                <a:solidFill>
                  <a:srgbClr val="191B0E"/>
                </a:solidFill>
                <a:uFillTx/>
                <a:latin typeface="Letter-join Plus 8"/>
              </a:rPr>
              <a:t>Vocabulary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84"/>
    </mc:Choice>
    <mc:Fallback>
      <p:transition spd="slow" advTm="7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4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6910596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11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8434599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9958593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4069976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15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5593979" y="4063502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7117973" y="40635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5593978" y="191196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4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40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15" name="Title 3"/>
          <p:cNvSpPr txBox="1"/>
          <p:nvPr/>
        </p:nvSpPr>
        <p:spPr>
          <a:xfrm>
            <a:off x="11095988" y="182624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63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dirty="0" smtClean="0">
                <a:solidFill>
                  <a:srgbClr val="7030A0"/>
                </a:solidFill>
                <a:latin typeface="SassoonPrimaryInfant" pitchFamily="2"/>
              </a:rPr>
              <a:t>99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16" name="Title 3"/>
          <p:cNvSpPr txBox="1"/>
          <p:nvPr/>
        </p:nvSpPr>
        <p:spPr>
          <a:xfrm>
            <a:off x="8479843" y="421701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22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kern="0" dirty="0" smtClean="0">
                <a:solidFill>
                  <a:srgbClr val="7030A0"/>
                </a:solidFill>
                <a:latin typeface="SassoonPrimaryInfant" pitchFamily="2"/>
              </a:rPr>
              <a:t>45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6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7"/>
    </mc:Choice>
    <mc:Fallback>
      <p:transition spd="slow" advTm="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6</a:t>
            </a:r>
            <a:endParaRPr lang="en-GB" sz="6800" b="0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</p:txBody>
      </p:sp>
      <p:sp>
        <p:nvSpPr>
          <p:cNvPr id="6" name="Title 3"/>
          <p:cNvSpPr txBox="1"/>
          <p:nvPr/>
        </p:nvSpPr>
        <p:spPr>
          <a:xfrm>
            <a:off x="1441460" y="432323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2360267" y="4437683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3884270" y="4437674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7591531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  <a:endParaRPr lang="en-GB" sz="6800" b="0" i="0" u="sng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 dirty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9115525" y="4493809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10639528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6580964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9796460" y="1551435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8596768" y="158151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7234897" y="158151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"/>
    </mc:Choice>
    <mc:Fallback>
      <p:transition spd="slow" advTm="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6</a:t>
            </a:r>
            <a:endParaRPr lang="en-GB" sz="6800" b="0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</p:txBody>
      </p:sp>
      <p:sp>
        <p:nvSpPr>
          <p:cNvPr id="6" name="Title 3"/>
          <p:cNvSpPr txBox="1"/>
          <p:nvPr/>
        </p:nvSpPr>
        <p:spPr>
          <a:xfrm>
            <a:off x="1441460" y="432323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2360267" y="4437683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3884270" y="4437674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7591531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8924891" y="432323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10230115" y="42938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6580964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9796460" y="1551435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8596768" y="158151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7234897" y="158151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16" name="Freeform 34"/>
          <p:cNvSpPr/>
          <p:nvPr/>
        </p:nvSpPr>
        <p:spPr>
          <a:xfrm rot="20960251">
            <a:off x="1202361" y="1166774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7" name="Freeform 34"/>
          <p:cNvSpPr/>
          <p:nvPr/>
        </p:nvSpPr>
        <p:spPr>
          <a:xfrm rot="20960251">
            <a:off x="7341259" y="965314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8" name="Freeform 34"/>
          <p:cNvSpPr/>
          <p:nvPr/>
        </p:nvSpPr>
        <p:spPr>
          <a:xfrm rot="20172354">
            <a:off x="977564" y="3873963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9" name="Title 3"/>
          <p:cNvSpPr txBox="1"/>
          <p:nvPr/>
        </p:nvSpPr>
        <p:spPr>
          <a:xfrm>
            <a:off x="7210629" y="4437674"/>
            <a:ext cx="1361870" cy="188983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9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0" name="Freeform 34"/>
          <p:cNvSpPr/>
          <p:nvPr/>
        </p:nvSpPr>
        <p:spPr>
          <a:xfrm rot="20960251">
            <a:off x="7294707" y="3742154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1" name="Title 3"/>
          <p:cNvSpPr txBox="1"/>
          <p:nvPr/>
        </p:nvSpPr>
        <p:spPr>
          <a:xfrm>
            <a:off x="5593979" y="2081521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2" name="Title 3"/>
          <p:cNvSpPr txBox="1"/>
          <p:nvPr/>
        </p:nvSpPr>
        <p:spPr>
          <a:xfrm>
            <a:off x="10856534" y="2557448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23" name="Title 3"/>
          <p:cNvSpPr txBox="1"/>
          <p:nvPr/>
        </p:nvSpPr>
        <p:spPr>
          <a:xfrm>
            <a:off x="5283814" y="4856954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40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24" name="Title 3"/>
          <p:cNvSpPr txBox="1"/>
          <p:nvPr/>
        </p:nvSpPr>
        <p:spPr>
          <a:xfrm>
            <a:off x="10719456" y="5431801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39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6"/>
    </mc:Choice>
    <mc:Fallback>
      <p:transition spd="slow" advTm="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936966" y="362571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 dirty="0" smtClean="0">
                <a:solidFill>
                  <a:srgbClr val="002060"/>
                </a:solidFill>
                <a:latin typeface="SassoonPrimaryInfant" pitchFamily="2"/>
              </a:rPr>
              <a:t>x wholes</a:t>
            </a:r>
            <a:br>
              <a:rPr lang="en-GB" sz="4000" dirty="0" smtClean="0">
                <a:solidFill>
                  <a:srgbClr val="002060"/>
                </a:solidFill>
                <a:latin typeface="SassoonPrimaryInfant" pitchFamily="2"/>
              </a:rPr>
            </a:br>
            <a:r>
              <a:rPr lang="en-GB" sz="4000" dirty="0" smtClean="0">
                <a:solidFill>
                  <a:srgbClr val="002060"/>
                </a:solidFill>
                <a:latin typeface="SassoonPrimaryInfant" pitchFamily="2"/>
              </a:rPr>
              <a:t>x fraction</a:t>
            </a:r>
            <a:br>
              <a:rPr lang="en-GB" sz="4000" dirty="0" smtClean="0">
                <a:solidFill>
                  <a:srgbClr val="002060"/>
                </a:solidFill>
                <a:latin typeface="SassoonPrimaryInfant" pitchFamily="2"/>
              </a:rPr>
            </a:br>
            <a:r>
              <a:rPr lang="en-GB" sz="4000" dirty="0" smtClean="0">
                <a:solidFill>
                  <a:srgbClr val="002060"/>
                </a:solidFill>
                <a:latin typeface="SassoonPrimaryInfant" pitchFamily="2"/>
              </a:rPr>
              <a:t>recombine</a:t>
            </a:r>
            <a:endParaRPr lang="en-GB" sz="4000" dirty="0">
              <a:solidFill>
                <a:srgbClr val="002060"/>
              </a:solidFill>
              <a:latin typeface="SassoonPrimaryInfant" pitchFamily="2"/>
            </a:endParaRPr>
          </a:p>
        </p:txBody>
      </p:sp>
      <p:sp>
        <p:nvSpPr>
          <p:cNvPr id="9" name="Title 3"/>
          <p:cNvSpPr txBox="1"/>
          <p:nvPr/>
        </p:nvSpPr>
        <p:spPr>
          <a:xfrm>
            <a:off x="4333981" y="75623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5667341" y="58566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x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6972565" y="55623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3323414" y="75623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9" name="Title 3"/>
          <p:cNvSpPr txBox="1"/>
          <p:nvPr/>
        </p:nvSpPr>
        <p:spPr>
          <a:xfrm>
            <a:off x="1947419" y="2816647"/>
            <a:ext cx="3905312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85000" lnSpcReduction="1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1 whole x 4</a:t>
            </a:r>
            <a:endParaRPr lang="en-GB" sz="6800" b="0" i="0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</p:txBody>
      </p:sp>
      <p:sp>
        <p:nvSpPr>
          <p:cNvPr id="20" name="Freeform 34"/>
          <p:cNvSpPr/>
          <p:nvPr/>
        </p:nvSpPr>
        <p:spPr>
          <a:xfrm rot="20960251">
            <a:off x="4037157" y="4584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4" name="Title 3"/>
          <p:cNvSpPr txBox="1"/>
          <p:nvPr/>
        </p:nvSpPr>
        <p:spPr>
          <a:xfrm>
            <a:off x="8794467" y="4181496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  <a:endParaRPr lang="en-GB" sz="4300" b="0" i="0" u="sng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 dirty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5" name="Title 3"/>
          <p:cNvSpPr txBox="1"/>
          <p:nvPr/>
        </p:nvSpPr>
        <p:spPr>
          <a:xfrm>
            <a:off x="3381184" y="4404707"/>
            <a:ext cx="1304100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92500" lnSpcReduction="2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4</a:t>
            </a:r>
            <a:endParaRPr lang="en-GB" sz="6800" b="0" i="0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</p:txBody>
      </p:sp>
      <p:sp>
        <p:nvSpPr>
          <p:cNvPr id="26" name="Title 3"/>
          <p:cNvSpPr txBox="1"/>
          <p:nvPr/>
        </p:nvSpPr>
        <p:spPr>
          <a:xfrm>
            <a:off x="8439150" y="2646076"/>
            <a:ext cx="1725650" cy="138271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55000" lnSpcReduction="20000"/>
          </a:bodyPr>
          <a:lstStyle/>
          <a:p>
            <a:pPr marL="0" marR="0" lvl="0" indent="0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  <a: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 x 4</a:t>
            </a:r>
            <a:b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</a:br>
            <a: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7" name="Title 3"/>
          <p:cNvSpPr txBox="1"/>
          <p:nvPr/>
        </p:nvSpPr>
        <p:spPr>
          <a:xfrm>
            <a:off x="6320515" y="3138530"/>
            <a:ext cx="1304100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92500" lnSpcReduction="2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+</a:t>
            </a:r>
            <a:endParaRPr lang="en-GB" sz="6800" b="0" i="0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</p:txBody>
      </p:sp>
      <p:sp>
        <p:nvSpPr>
          <p:cNvPr id="28" name="Title 3"/>
          <p:cNvSpPr txBox="1"/>
          <p:nvPr/>
        </p:nvSpPr>
        <p:spPr>
          <a:xfrm>
            <a:off x="8794467" y="4152942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1</a:t>
            </a:r>
            <a:endParaRPr lang="en-GB" sz="4300" b="0" i="0" u="sng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 dirty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9" name="Title 3"/>
          <p:cNvSpPr txBox="1"/>
          <p:nvPr/>
        </p:nvSpPr>
        <p:spPr>
          <a:xfrm>
            <a:off x="8717753" y="4376153"/>
            <a:ext cx="397632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92500" lnSpcReduction="2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1</a:t>
            </a:r>
            <a:endParaRPr lang="en-GB" sz="6800" b="0" i="0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</p:txBody>
      </p:sp>
      <p:sp>
        <p:nvSpPr>
          <p:cNvPr id="30" name="Title 3"/>
          <p:cNvSpPr txBox="1"/>
          <p:nvPr/>
        </p:nvSpPr>
        <p:spPr>
          <a:xfrm>
            <a:off x="4815565" y="5767430"/>
            <a:ext cx="1304100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92500" lnSpcReduction="2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=</a:t>
            </a:r>
            <a:endParaRPr lang="en-GB" sz="6800" b="0" i="0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</p:txBody>
      </p:sp>
      <p:sp>
        <p:nvSpPr>
          <p:cNvPr id="31" name="Title 3"/>
          <p:cNvSpPr txBox="1"/>
          <p:nvPr/>
        </p:nvSpPr>
        <p:spPr>
          <a:xfrm>
            <a:off x="6658391" y="5495946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1</a:t>
            </a:r>
            <a:endParaRPr lang="en-GB" sz="4300" b="0" i="0" u="sng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 dirty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32" name="Title 3"/>
          <p:cNvSpPr txBox="1"/>
          <p:nvPr/>
        </p:nvSpPr>
        <p:spPr>
          <a:xfrm>
            <a:off x="6581677" y="5719157"/>
            <a:ext cx="397632" cy="751826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92500" lnSpcReduction="20000"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strike="noStrike" kern="1200" cap="none" spc="0" baseline="0" dirty="0" smtClean="0">
                <a:solidFill>
                  <a:srgbClr val="FF0000"/>
                </a:solidFill>
                <a:uFillTx/>
                <a:latin typeface="SassoonPrimaryInfant" pitchFamily="2"/>
              </a:rPr>
              <a:t>5</a:t>
            </a:r>
            <a:endParaRPr lang="en-GB" sz="6800" b="0" i="0" strike="noStrike" kern="1200" cap="none" spc="0" baseline="0" dirty="0">
              <a:solidFill>
                <a:srgbClr val="FF0000"/>
              </a:solidFill>
              <a:uFillTx/>
              <a:latin typeface="SassoonPrimaryInfant" pitchFamily="2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9"/>
    </mc:Choice>
    <mc:Fallback>
      <p:transition spd="slow" advTm="2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6</a:t>
            </a:r>
            <a:endParaRPr lang="en-GB" sz="6800" b="0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</p:txBody>
      </p:sp>
      <p:sp>
        <p:nvSpPr>
          <p:cNvPr id="6" name="Title 3"/>
          <p:cNvSpPr txBox="1"/>
          <p:nvPr/>
        </p:nvSpPr>
        <p:spPr>
          <a:xfrm>
            <a:off x="3793982" y="4437683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2360267" y="4437683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1272277" y="4323246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7591531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9115525" y="4493809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10639528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6535472" y="4611630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9796460" y="1551435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8596768" y="158151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7234897" y="158151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1"/>
    </mc:Choice>
    <mc:Fallback>
      <p:transition spd="slow" advTm="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6</a:t>
            </a:r>
            <a:endParaRPr lang="en-GB" sz="6800" b="0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</p:txBody>
      </p:sp>
      <p:sp>
        <p:nvSpPr>
          <p:cNvPr id="6" name="Title 3"/>
          <p:cNvSpPr txBox="1"/>
          <p:nvPr/>
        </p:nvSpPr>
        <p:spPr>
          <a:xfrm>
            <a:off x="3793982" y="4437683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2360267" y="4437683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1272277" y="4323246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7591531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9115525" y="4493809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10639528" y="4493809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6535472" y="4611630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9796460" y="1551435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8596768" y="158151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÷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7234897" y="158151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16" name="Freeform 34"/>
          <p:cNvSpPr/>
          <p:nvPr/>
        </p:nvSpPr>
        <p:spPr>
          <a:xfrm rot="19969493">
            <a:off x="1037237" y="1642708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7" name="Title 3"/>
          <p:cNvSpPr txBox="1"/>
          <p:nvPr/>
        </p:nvSpPr>
        <p:spPr>
          <a:xfrm>
            <a:off x="5593979" y="2081521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42</a:t>
            </a:r>
          </a:p>
        </p:txBody>
      </p:sp>
      <p:sp>
        <p:nvSpPr>
          <p:cNvPr id="18" name="Title 3"/>
          <p:cNvSpPr txBox="1"/>
          <p:nvPr/>
        </p:nvSpPr>
        <p:spPr>
          <a:xfrm>
            <a:off x="10856534" y="2557448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27</a:t>
            </a:r>
          </a:p>
        </p:txBody>
      </p:sp>
      <p:sp>
        <p:nvSpPr>
          <p:cNvPr id="19" name="Title 3"/>
          <p:cNvSpPr txBox="1"/>
          <p:nvPr/>
        </p:nvSpPr>
        <p:spPr>
          <a:xfrm>
            <a:off x="5283814" y="4856954"/>
            <a:ext cx="1222132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3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45</a:t>
            </a:r>
          </a:p>
        </p:txBody>
      </p:sp>
      <p:sp>
        <p:nvSpPr>
          <p:cNvPr id="20" name="Freeform 34"/>
          <p:cNvSpPr/>
          <p:nvPr/>
        </p:nvSpPr>
        <p:spPr>
          <a:xfrm rot="19969493">
            <a:off x="906688" y="4346434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1" name="Title 3"/>
          <p:cNvSpPr txBox="1"/>
          <p:nvPr/>
        </p:nvSpPr>
        <p:spPr>
          <a:xfrm>
            <a:off x="7276434" y="4511835"/>
            <a:ext cx="1831278" cy="1577394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7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13</a:t>
            </a:r>
            <a:endParaRPr lang="en-GB" sz="4700" b="0" i="0" u="none" strike="noStrike" kern="1200" cap="none" spc="0" baseline="0">
              <a:solidFill>
                <a:srgbClr val="00206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7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22" name="Freeform 34"/>
          <p:cNvSpPr/>
          <p:nvPr/>
        </p:nvSpPr>
        <p:spPr>
          <a:xfrm rot="20136980">
            <a:off x="7565460" y="4428492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3" name="Freeform 34"/>
          <p:cNvSpPr/>
          <p:nvPr/>
        </p:nvSpPr>
        <p:spPr>
          <a:xfrm rot="19969493">
            <a:off x="6917113" y="1526076"/>
            <a:ext cx="4569613" cy="19081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24" name="Title 3"/>
          <p:cNvSpPr txBox="1"/>
          <p:nvPr/>
        </p:nvSpPr>
        <p:spPr>
          <a:xfrm>
            <a:off x="10719456" y="5725250"/>
            <a:ext cx="1222132" cy="90479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sng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13</a:t>
            </a:r>
            <a:endParaRPr lang="en-GB" sz="3600" b="0" i="0" u="sng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SassoonPrimaryInfant" pitchFamily="2"/>
              </a:rPr>
              <a:t>28</a:t>
            </a:r>
            <a:endParaRPr lang="en-GB" sz="3600" b="0" i="0" u="none" strike="noStrike" kern="1200" cap="none" spc="0" baseline="0" dirty="0">
              <a:solidFill>
                <a:srgbClr val="002060"/>
              </a:solidFill>
              <a:uFillTx/>
              <a:latin typeface="SassoonPrimaryInfant" pitchFamily="2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7"/>
    </mc:Choice>
    <mc:Fallback>
      <p:transition spd="slow" advTm="2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+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668976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8213762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+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9737765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1122654" y="432323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2646648" y="432323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-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3737299" y="440276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7051715" y="42201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8213762" y="419856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-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9737765" y="419856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6189811" y="4383734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4"/>
    </mc:Choice>
    <mc:Fallback>
      <p:transition spd="slow" advTm="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184111" y="333408"/>
            <a:ext cx="6331680" cy="625275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>
                <a:solidFill>
                  <a:srgbClr val="002060"/>
                </a:solidFill>
                <a:latin typeface="SassoonPrimaryInfant" pitchFamily="2"/>
              </a:rPr>
              <a:t>Practice</a:t>
            </a:r>
          </a:p>
        </p:txBody>
      </p:sp>
      <p:sp>
        <p:nvSpPr>
          <p:cNvPr id="3" name="Title 3"/>
          <p:cNvSpPr txBox="1"/>
          <p:nvPr/>
        </p:nvSpPr>
        <p:spPr>
          <a:xfrm>
            <a:off x="1184111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4" name="Title 3"/>
          <p:cNvSpPr txBox="1"/>
          <p:nvPr/>
        </p:nvSpPr>
        <p:spPr>
          <a:xfrm>
            <a:off x="2708105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+</a:t>
            </a:r>
          </a:p>
        </p:txBody>
      </p:sp>
      <p:sp>
        <p:nvSpPr>
          <p:cNvPr id="5" name="Title 3"/>
          <p:cNvSpPr txBox="1"/>
          <p:nvPr/>
        </p:nvSpPr>
        <p:spPr>
          <a:xfrm>
            <a:off x="423210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5</a:t>
            </a:r>
          </a:p>
        </p:txBody>
      </p:sp>
      <p:sp>
        <p:nvSpPr>
          <p:cNvPr id="6" name="Title 3"/>
          <p:cNvSpPr txBox="1"/>
          <p:nvPr/>
        </p:nvSpPr>
        <p:spPr>
          <a:xfrm>
            <a:off x="6689768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7" name="Title 3"/>
          <p:cNvSpPr txBox="1"/>
          <p:nvPr/>
        </p:nvSpPr>
        <p:spPr>
          <a:xfrm>
            <a:off x="8213762" y="169604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+</a:t>
            </a:r>
          </a:p>
        </p:txBody>
      </p:sp>
      <p:sp>
        <p:nvSpPr>
          <p:cNvPr id="8" name="Title 3"/>
          <p:cNvSpPr txBox="1"/>
          <p:nvPr/>
        </p:nvSpPr>
        <p:spPr>
          <a:xfrm>
            <a:off x="9737765" y="169604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9</a:t>
            </a:r>
          </a:p>
        </p:txBody>
      </p:sp>
      <p:sp>
        <p:nvSpPr>
          <p:cNvPr id="9" name="Title 3"/>
          <p:cNvSpPr txBox="1"/>
          <p:nvPr/>
        </p:nvSpPr>
        <p:spPr>
          <a:xfrm>
            <a:off x="1122654" y="4323237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7</a:t>
            </a:r>
          </a:p>
        </p:txBody>
      </p:sp>
      <p:sp>
        <p:nvSpPr>
          <p:cNvPr id="10" name="Title 3"/>
          <p:cNvSpPr txBox="1"/>
          <p:nvPr/>
        </p:nvSpPr>
        <p:spPr>
          <a:xfrm>
            <a:off x="2646648" y="4323237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-</a:t>
            </a:r>
          </a:p>
        </p:txBody>
      </p:sp>
      <p:sp>
        <p:nvSpPr>
          <p:cNvPr id="11" name="Title 3"/>
          <p:cNvSpPr txBox="1"/>
          <p:nvPr/>
        </p:nvSpPr>
        <p:spPr>
          <a:xfrm>
            <a:off x="3737299" y="440276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12" name="Title 3"/>
          <p:cNvSpPr txBox="1"/>
          <p:nvPr/>
        </p:nvSpPr>
        <p:spPr>
          <a:xfrm>
            <a:off x="7051715" y="4220102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8213762" y="4198568"/>
            <a:ext cx="1361870" cy="1118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-</a:t>
            </a:r>
          </a:p>
        </p:txBody>
      </p:sp>
      <p:sp>
        <p:nvSpPr>
          <p:cNvPr id="14" name="Title 3"/>
          <p:cNvSpPr txBox="1"/>
          <p:nvPr/>
        </p:nvSpPr>
        <p:spPr>
          <a:xfrm>
            <a:off x="9737765" y="4198568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8</a:t>
            </a:r>
          </a:p>
        </p:txBody>
      </p:sp>
      <p:sp>
        <p:nvSpPr>
          <p:cNvPr id="15" name="Title 3"/>
          <p:cNvSpPr txBox="1"/>
          <p:nvPr/>
        </p:nvSpPr>
        <p:spPr>
          <a:xfrm>
            <a:off x="6189811" y="4383734"/>
            <a:ext cx="1361870" cy="188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1</a:t>
            </a:r>
          </a:p>
        </p:txBody>
      </p:sp>
      <p:sp>
        <p:nvSpPr>
          <p:cNvPr id="16" name="Title 3"/>
          <p:cNvSpPr txBox="1"/>
          <p:nvPr/>
        </p:nvSpPr>
        <p:spPr>
          <a:xfrm>
            <a:off x="2260049" y="1985354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5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35</a:t>
            </a:r>
          </a:p>
        </p:txBody>
      </p:sp>
      <p:sp>
        <p:nvSpPr>
          <p:cNvPr id="17" name="Title 3"/>
          <p:cNvSpPr txBox="1"/>
          <p:nvPr/>
        </p:nvSpPr>
        <p:spPr>
          <a:xfrm>
            <a:off x="3737299" y="1947406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35</a:t>
            </a:r>
          </a:p>
        </p:txBody>
      </p:sp>
      <p:sp>
        <p:nvSpPr>
          <p:cNvPr id="18" name="Title 3"/>
          <p:cNvSpPr txBox="1"/>
          <p:nvPr/>
        </p:nvSpPr>
        <p:spPr>
          <a:xfrm>
            <a:off x="5368671" y="1947406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26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35</a:t>
            </a:r>
          </a:p>
        </p:txBody>
      </p:sp>
      <p:sp>
        <p:nvSpPr>
          <p:cNvPr id="19" name="Title 3"/>
          <p:cNvSpPr txBox="1"/>
          <p:nvPr/>
        </p:nvSpPr>
        <p:spPr>
          <a:xfrm>
            <a:off x="7734900" y="196132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18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27</a:t>
            </a:r>
          </a:p>
        </p:txBody>
      </p:sp>
      <p:sp>
        <p:nvSpPr>
          <p:cNvPr id="20" name="Title 3"/>
          <p:cNvSpPr txBox="1"/>
          <p:nvPr/>
        </p:nvSpPr>
        <p:spPr>
          <a:xfrm>
            <a:off x="9166640" y="1967459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27</a:t>
            </a:r>
          </a:p>
        </p:txBody>
      </p:sp>
      <p:sp>
        <p:nvSpPr>
          <p:cNvPr id="21" name="Title 3"/>
          <p:cNvSpPr txBox="1"/>
          <p:nvPr/>
        </p:nvSpPr>
        <p:spPr>
          <a:xfrm>
            <a:off x="11036460" y="1976384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39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27</a:t>
            </a:r>
          </a:p>
        </p:txBody>
      </p:sp>
      <p:sp>
        <p:nvSpPr>
          <p:cNvPr id="22" name="Title 3"/>
          <p:cNvSpPr txBox="1"/>
          <p:nvPr/>
        </p:nvSpPr>
        <p:spPr>
          <a:xfrm>
            <a:off x="2161650" y="4609819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>
                <a:solidFill>
                  <a:srgbClr val="000000"/>
                </a:solidFill>
                <a:uFillTx/>
                <a:latin typeface="SassoonPrimaryInfant" pitchFamily="2"/>
              </a:rPr>
              <a:t>48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uFillTx/>
                <a:latin typeface="SassoonPrimaryInfant" pitchFamily="2"/>
              </a:rPr>
              <a:t>56</a:t>
            </a:r>
          </a:p>
        </p:txBody>
      </p:sp>
      <p:sp>
        <p:nvSpPr>
          <p:cNvPr id="23" name="Title 3"/>
          <p:cNvSpPr txBox="1"/>
          <p:nvPr/>
        </p:nvSpPr>
        <p:spPr>
          <a:xfrm>
            <a:off x="3458910" y="462873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21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56</a:t>
            </a:r>
          </a:p>
        </p:txBody>
      </p:sp>
      <p:sp>
        <p:nvSpPr>
          <p:cNvPr id="24" name="Title 3"/>
          <p:cNvSpPr txBox="1"/>
          <p:nvPr/>
        </p:nvSpPr>
        <p:spPr>
          <a:xfrm>
            <a:off x="4894197" y="4628738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56</a:t>
            </a:r>
          </a:p>
        </p:txBody>
      </p:sp>
      <p:sp>
        <p:nvSpPr>
          <p:cNvPr id="25" name="Title 3"/>
          <p:cNvSpPr txBox="1"/>
          <p:nvPr/>
        </p:nvSpPr>
        <p:spPr>
          <a:xfrm>
            <a:off x="6758046" y="4105271"/>
            <a:ext cx="1212082" cy="2134474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sng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5</a:t>
            </a:r>
          </a:p>
          <a:p>
            <a:pPr marL="0" marR="0" lvl="0" indent="0" algn="ctr" defTabSz="914400" rtl="0" fontAlgn="auto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800" b="0" i="0" u="none" strike="noStrike" kern="1200" cap="none" spc="0" baseline="0">
                <a:solidFill>
                  <a:srgbClr val="002060"/>
                </a:solidFill>
                <a:uFillTx/>
                <a:latin typeface="SassoonPrimaryInfant" pitchFamily="2"/>
              </a:rPr>
              <a:t>3</a:t>
            </a:r>
          </a:p>
        </p:txBody>
      </p:sp>
      <p:sp>
        <p:nvSpPr>
          <p:cNvPr id="26" name="Title 3"/>
          <p:cNvSpPr txBox="1"/>
          <p:nvPr/>
        </p:nvSpPr>
        <p:spPr>
          <a:xfrm>
            <a:off x="7869125" y="4609819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40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24</a:t>
            </a:r>
          </a:p>
        </p:txBody>
      </p:sp>
      <p:sp>
        <p:nvSpPr>
          <p:cNvPr id="27" name="Title 3"/>
          <p:cNvSpPr txBox="1"/>
          <p:nvPr/>
        </p:nvSpPr>
        <p:spPr>
          <a:xfrm>
            <a:off x="9263722" y="4632076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24</a:t>
            </a:r>
          </a:p>
        </p:txBody>
      </p:sp>
      <p:sp>
        <p:nvSpPr>
          <p:cNvPr id="28" name="Title 3"/>
          <p:cNvSpPr txBox="1"/>
          <p:nvPr/>
        </p:nvSpPr>
        <p:spPr>
          <a:xfrm>
            <a:off x="10800481" y="4669036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37</a:t>
            </a: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24</a:t>
            </a:r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2"/>
    </mc:Choice>
    <mc:Fallback>
      <p:transition spd="slow" advTm="4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1666146" y="261692"/>
            <a:ext cx="6331680" cy="625275"/>
          </a:xfrm>
        </p:spPr>
        <p:txBody>
          <a:bodyPr/>
          <a:lstStyle/>
          <a:p>
            <a:pPr lvl="0"/>
            <a:r>
              <a:rPr lang="en-GB" sz="3600" u="sng">
                <a:latin typeface="Letter-join Plus 8" pitchFamily="50"/>
              </a:rPr>
              <a:t>Fractions Song</a:t>
            </a:r>
          </a:p>
        </p:txBody>
      </p:sp>
      <p:sp>
        <p:nvSpPr>
          <p:cNvPr id="3" name="Control 1"/>
          <p:cNvSpPr/>
          <p:nvPr/>
        </p:nvSpPr>
        <p:spPr>
          <a:xfrm>
            <a:off x="4675190" y="6430966"/>
            <a:ext cx="6645273" cy="608964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sp>
        <p:nvSpPr>
          <p:cNvPr id="4" name="Title 3"/>
          <p:cNvSpPr txBox="1"/>
          <p:nvPr/>
        </p:nvSpPr>
        <p:spPr>
          <a:xfrm>
            <a:off x="2556589" y="335904"/>
            <a:ext cx="8938726" cy="68206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If adding or subtracting is your game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First the bottom numbers must be the same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00B050"/>
                </a:solidFill>
                <a:uFillTx/>
                <a:latin typeface="SassoonPrimaryInfant" pitchFamily="2"/>
              </a:rPr>
              <a:t>Change it by multiply or divide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00B05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00B05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Do the same to the top you’ve been advised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100" b="1" i="0" u="none" strike="noStrike" kern="1200" cap="none" spc="0" baseline="0">
              <a:solidFill>
                <a:srgbClr val="44546A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7030A0"/>
                </a:solidFill>
                <a:uFillTx/>
                <a:latin typeface="SassoonPrimaryInfant" pitchFamily="2"/>
              </a:rPr>
              <a:t>And don’t forget to simplify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44546A"/>
                </a:solidFill>
                <a:uFillTx/>
                <a:latin typeface="SassoonPrimaryInfant" pitchFamily="2"/>
              </a:rPr>
              <a:t>Before it’s time to say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100" b="1" i="0" u="none" strike="noStrike" kern="1200" cap="none" spc="0" baseline="0">
                <a:solidFill>
                  <a:srgbClr val="7030A0"/>
                </a:solidFill>
                <a:uFillTx/>
                <a:latin typeface="SassoonPrimaryInfant" pitchFamily="2"/>
              </a:rPr>
              <a:t>Goodbye!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Adding and Subtracting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568997" y="176961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7355890" y="176961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575148" y="2015831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+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5419721" y="3190853"/>
            <a:ext cx="74935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7246190" y="3190853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575148" y="343707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+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9027075" y="3190853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8356024" y="343707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4" name="TextBox 4"/>
          <p:cNvSpPr txBox="1"/>
          <p:nvPr/>
        </p:nvSpPr>
        <p:spPr>
          <a:xfrm>
            <a:off x="5419721" y="3051105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186589" y="3097273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10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8953457" y="3097273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11100221" y="5312956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10649413" y="5516072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11026612" y="5219367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8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9911794" y="5300008"/>
            <a:ext cx="670200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__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30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9838185" y="5206429"/>
            <a:ext cx="81122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16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25402" y="5938963"/>
            <a:ext cx="172211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5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500" b="0" i="0" u="none" strike="noStrike" kern="1200" cap="none" spc="0" baseline="0">
                <a:solidFill>
                  <a:srgbClr val="191B0E"/>
                </a:solidFill>
                <a:uFillTx/>
                <a:latin typeface="SassoonPrimaryInfant" pitchFamily="2"/>
              </a:rPr>
              <a:t>Em D Em C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19"/>
    </mc:Choice>
    <mc:Fallback>
      <p:transition spd="slow" advTm="9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475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Multiplying by whole number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Multiplying Fractions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13471" y="142472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9609" y="42048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985510" y="390704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1749475" y="1857585"/>
          <a:ext cx="4590360" cy="3708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590">
                  <a:extLst>
                    <a:ext uri="{9D8B030D-6E8A-4147-A177-3AD203B41FA5}">
                      <a16:colId xmlns:a16="http://schemas.microsoft.com/office/drawing/2014/main" val="92855560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80591812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3286755770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64114701"/>
                    </a:ext>
                  </a:extLst>
                </a:gridCol>
              </a:tblGrid>
              <a:tr h="37084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651424"/>
                  </a:ext>
                </a:extLst>
              </a:tr>
            </a:tbl>
          </a:graphicData>
        </a:graphic>
      </p:graphicFrame>
      <p:graphicFrame>
        <p:nvGraphicFramePr>
          <p:cNvPr id="8" name="Table 23"/>
          <p:cNvGraphicFramePr>
            <a:graphicFrameLocks noGrp="1"/>
          </p:cNvGraphicFramePr>
          <p:nvPr/>
        </p:nvGraphicFramePr>
        <p:xfrm>
          <a:off x="1749475" y="2365589"/>
          <a:ext cx="4590360" cy="3708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590">
                  <a:extLst>
                    <a:ext uri="{9D8B030D-6E8A-4147-A177-3AD203B41FA5}">
                      <a16:colId xmlns:a16="http://schemas.microsoft.com/office/drawing/2014/main" val="2464230371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980207999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514509514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1905198220"/>
                    </a:ext>
                  </a:extLst>
                </a:gridCol>
              </a:tblGrid>
              <a:tr h="37084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42358"/>
                  </a:ext>
                </a:extLst>
              </a:tr>
            </a:tbl>
          </a:graphicData>
        </a:graphic>
      </p:graphicFrame>
      <p:graphicFrame>
        <p:nvGraphicFramePr>
          <p:cNvPr id="9" name="Table 24"/>
          <p:cNvGraphicFramePr>
            <a:graphicFrameLocks noGrp="1"/>
          </p:cNvGraphicFramePr>
          <p:nvPr/>
        </p:nvGraphicFramePr>
        <p:xfrm>
          <a:off x="1749475" y="2873584"/>
          <a:ext cx="4590360" cy="3708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590">
                  <a:extLst>
                    <a:ext uri="{9D8B030D-6E8A-4147-A177-3AD203B41FA5}">
                      <a16:colId xmlns:a16="http://schemas.microsoft.com/office/drawing/2014/main" val="347018990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1245937929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1356761212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655621741"/>
                    </a:ext>
                  </a:extLst>
                </a:gridCol>
              </a:tblGrid>
              <a:tr h="37084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105581"/>
                  </a:ext>
                </a:extLst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7092635" y="1981788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 dirty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9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 dirty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Freeform 34"/>
          <p:cNvSpPr/>
          <p:nvPr/>
        </p:nvSpPr>
        <p:spPr>
          <a:xfrm>
            <a:off x="5758772" y="142472"/>
            <a:ext cx="2948345" cy="95612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9191"/>
              <a:gd name="f7" fmla="val 1743075"/>
              <a:gd name="f8" fmla="val 1876425"/>
              <a:gd name="f9" fmla="val 1076325"/>
              <a:gd name="f10" fmla="val 1790700"/>
              <a:gd name="f11" fmla="val 1038225"/>
              <a:gd name="f12" fmla="val 1777808"/>
              <a:gd name="f13" fmla="val 1032275"/>
              <a:gd name="f14" fmla="val 1764274"/>
              <a:gd name="f15" fmla="val 1027257"/>
              <a:gd name="f16" fmla="val 1752600"/>
              <a:gd name="f17" fmla="val 1019175"/>
              <a:gd name="f18" fmla="val 1704966"/>
              <a:gd name="f19" fmla="val 986198"/>
              <a:gd name="f20" fmla="val 1633767"/>
              <a:gd name="f21" fmla="val 925602"/>
              <a:gd name="f22" fmla="val 1590675"/>
              <a:gd name="f23" fmla="val 885825"/>
              <a:gd name="f24" fmla="val 1574178"/>
              <a:gd name="f25" fmla="val 870597"/>
              <a:gd name="f26" fmla="val 1561207"/>
              <a:gd name="f27" fmla="val 851405"/>
              <a:gd name="f28" fmla="val 1543050"/>
              <a:gd name="f29" fmla="val 838200"/>
              <a:gd name="f30" fmla="val 1525825"/>
              <a:gd name="f31" fmla="val 825673"/>
              <a:gd name="f32" fmla="val 1503621"/>
              <a:gd name="f33" fmla="val 821439"/>
              <a:gd name="f34" fmla="val 1485900"/>
              <a:gd name="f35" fmla="val 809625"/>
              <a:gd name="f36" fmla="val 1333350"/>
              <a:gd name="f37" fmla="val 707925"/>
              <a:gd name="f38" fmla="val 1456225"/>
              <a:gd name="f39" fmla="val 781721"/>
              <a:gd name="f40" fmla="val 1352550"/>
              <a:gd name="f41" fmla="val 695325"/>
              <a:gd name="f42" fmla="val 1249892"/>
              <a:gd name="f43" fmla="val 609777"/>
              <a:gd name="f44" fmla="val 1316957"/>
              <a:gd name="f45" fmla="val 688307"/>
              <a:gd name="f46" fmla="val 1209675"/>
              <a:gd name="f47" fmla="val 581025"/>
              <a:gd name="f48" fmla="val 1201580"/>
              <a:gd name="f49" fmla="val 572930"/>
              <a:gd name="f50" fmla="val 1197358"/>
              <a:gd name="f51" fmla="val 561708"/>
              <a:gd name="f52" fmla="val 1190625"/>
              <a:gd name="f53" fmla="val 552450"/>
              <a:gd name="f54" fmla="val 1171951"/>
              <a:gd name="f55" fmla="val 526773"/>
              <a:gd name="f56" fmla="val 1155926"/>
              <a:gd name="f57" fmla="val 498701"/>
              <a:gd name="f58" fmla="val 1133475"/>
              <a:gd name="f59" fmla="val 476250"/>
              <a:gd name="f60" fmla="val 1088912"/>
              <a:gd name="f61" fmla="val 431687"/>
              <a:gd name="f62" fmla="val 1038806"/>
              <a:gd name="f63" fmla="val 393020"/>
              <a:gd name="f64" fmla="val 990600"/>
              <a:gd name="f65" fmla="val 352425"/>
              <a:gd name="f66" fmla="val 978457"/>
              <a:gd name="f67" fmla="val 342199"/>
              <a:gd name="f68" fmla="val 963047"/>
              <a:gd name="f69" fmla="val 335715"/>
              <a:gd name="f70" fmla="val 952500"/>
              <a:gd name="f71" fmla="val 323850"/>
              <a:gd name="f72" fmla="val 947112"/>
              <a:gd name="f73" fmla="val 317788"/>
              <a:gd name="f74" fmla="val 899350"/>
              <a:gd name="f75" fmla="val 240434"/>
              <a:gd name="f76" fmla="val 228600"/>
              <a:gd name="f77" fmla="val 841183"/>
              <a:gd name="f78" fmla="val 189538"/>
              <a:gd name="f79" fmla="val 789529"/>
              <a:gd name="f80" fmla="val 188983"/>
              <a:gd name="f81" fmla="val 733425"/>
              <a:gd name="f82" fmla="val 171450"/>
              <a:gd name="f83" fmla="val 709025"/>
              <a:gd name="f84" fmla="val 163825"/>
              <a:gd name="f85" fmla="val 647528"/>
              <a:gd name="f86" fmla="val 135961"/>
              <a:gd name="f87" fmla="val 628650"/>
              <a:gd name="f88" fmla="val 123825"/>
              <a:gd name="f89" fmla="val 609388"/>
              <a:gd name="f90" fmla="val 111442"/>
              <a:gd name="f91" fmla="val 524601"/>
              <a:gd name="f92" fmla="val 42098"/>
              <a:gd name="f93" fmla="val 495300"/>
              <a:gd name="f94" fmla="val 28575"/>
              <a:gd name="f95" fmla="val 468347"/>
              <a:gd name="f96" fmla="val 16135"/>
              <a:gd name="f97" fmla="val 412566"/>
              <a:gd name="f98" fmla="val 6313"/>
              <a:gd name="f99" fmla="val 381000"/>
              <a:gd name="f100" fmla="val 365125"/>
              <a:gd name="f101" fmla="val 6350"/>
              <a:gd name="f102" fmla="val 348321"/>
              <a:gd name="f103" fmla="val 10747"/>
              <a:gd name="f104" fmla="val 333375"/>
              <a:gd name="f105" fmla="val 19050"/>
              <a:gd name="f106" fmla="val 319498"/>
              <a:gd name="f107" fmla="val 26760"/>
              <a:gd name="f108" fmla="val 308737"/>
              <a:gd name="f109" fmla="val 39211"/>
              <a:gd name="f110" fmla="val 295275"/>
              <a:gd name="f111" fmla="val 47625"/>
              <a:gd name="f112" fmla="val 283234"/>
              <a:gd name="f113" fmla="val 55150"/>
              <a:gd name="f114" fmla="val 269875"/>
              <a:gd name="f115" fmla="val 60325"/>
              <a:gd name="f116" fmla="val 257175"/>
              <a:gd name="f117" fmla="val 66675"/>
              <a:gd name="f118" fmla="val 244475"/>
              <a:gd name="f119" fmla="val 82550"/>
              <a:gd name="f120" fmla="val 229850"/>
              <a:gd name="f121" fmla="val 97060"/>
              <a:gd name="f122" fmla="val 219075"/>
              <a:gd name="f123" fmla="val 114300"/>
              <a:gd name="f124" fmla="val 213754"/>
              <a:gd name="f125" fmla="val 122814"/>
              <a:gd name="f126" fmla="val 215119"/>
              <a:gd name="f127" fmla="val 134521"/>
              <a:gd name="f128" fmla="val 209550"/>
              <a:gd name="f129" fmla="val 142875"/>
              <a:gd name="f130" fmla="val 202078"/>
              <a:gd name="f131" fmla="val 154083"/>
              <a:gd name="f132" fmla="val 188447"/>
              <a:gd name="f133" fmla="val 160242"/>
              <a:gd name="f134" fmla="val 180975"/>
              <a:gd name="f135" fmla="val 169161"/>
              <a:gd name="f136" fmla="val 189171"/>
              <a:gd name="f137" fmla="val 164927"/>
              <a:gd name="f138" fmla="val 211375"/>
              <a:gd name="f139" fmla="val 152400"/>
              <a:gd name="f140" fmla="val 139195"/>
              <a:gd name="f141" fmla="val 246757"/>
              <a:gd name="f142" fmla="val 120650"/>
              <a:gd name="f143" fmla="val 260350"/>
              <a:gd name="f144" fmla="val 104775"/>
              <a:gd name="f145" fmla="val 276225"/>
              <a:gd name="f146" fmla="val 85725"/>
              <a:gd name="f147" fmla="val 327025"/>
              <a:gd name="f148" fmla="val 68997"/>
              <a:gd name="f149" fmla="val 378757"/>
              <a:gd name="f150" fmla="val 428625"/>
              <a:gd name="f151" fmla="val 40332"/>
              <a:gd name="f152" fmla="val 445641"/>
              <a:gd name="f153" fmla="val 22546"/>
              <a:gd name="f154" fmla="val 458070"/>
              <a:gd name="f155" fmla="val 6402"/>
              <a:gd name="f156" fmla="val 542022"/>
              <a:gd name="f157" fmla="val 609600"/>
              <a:gd name="f158" fmla="val 676275"/>
              <a:gd name="f159" fmla="val 26816"/>
              <a:gd name="f160" fmla="val 738845"/>
              <a:gd name="f161" fmla="val 25368"/>
              <a:gd name="f162" fmla="val 746643"/>
              <a:gd name="f163" fmla="val 800100"/>
              <a:gd name="f164" fmla="val 106697"/>
              <a:gd name="f165" fmla="val 851893"/>
              <a:gd name="f166" fmla="val 137238"/>
              <a:gd name="f167" fmla="val 914455"/>
              <a:gd name="f168" fmla="val 190500"/>
              <a:gd name="f169" fmla="val 212725"/>
              <a:gd name="f170" fmla="val 968375"/>
              <a:gd name="f171" fmla="val 237161"/>
              <a:gd name="f172" fmla="val 981540"/>
              <a:gd name="f173" fmla="val 1000125"/>
              <a:gd name="f174" fmla="val 281907"/>
              <a:gd name="f175" fmla="val 1023091"/>
              <a:gd name="f176" fmla="val 301147"/>
              <a:gd name="f177" fmla="val 1051351"/>
              <a:gd name="f178" fmla="val 332911"/>
              <a:gd name="f179" fmla="val 1086292"/>
              <a:gd name="f180" fmla="val 343801"/>
              <a:gd name="f181" fmla="val 1094552"/>
              <a:gd name="f182" fmla="val 1104900"/>
              <a:gd name="f183" fmla="val 359754"/>
              <a:gd name="f184" fmla="val 1113694"/>
              <a:gd name="f185" fmla="val 362317"/>
              <a:gd name="f186" fmla="val 1126606"/>
              <a:gd name="f187" fmla="val 371475"/>
              <a:gd name="f188" fmla="val 401096"/>
              <a:gd name="f189" fmla="val 1155691"/>
              <a:gd name="f190" fmla="val 434975"/>
              <a:gd name="f191" fmla="val 1171575"/>
              <a:gd name="f192" fmla="val 466725"/>
              <a:gd name="f193" fmla="val 488950"/>
              <a:gd name="f194" fmla="val 1219200"/>
              <a:gd name="f195" fmla="val 507802"/>
              <a:gd name="f196" fmla="val 1250752"/>
              <a:gd name="f197" fmla="val 533400"/>
              <a:gd name="f198" fmla="val 1276350"/>
              <a:gd name="f199" fmla="val 537955"/>
              <a:gd name="f200" fmla="val 1280905"/>
              <a:gd name="f201" fmla="val 599745"/>
              <a:gd name="f202" fmla="val 1295318"/>
              <a:gd name="f203" fmla="val 600075"/>
              <a:gd name="f204" fmla="val 1295400"/>
              <a:gd name="f205" fmla="val 632528"/>
              <a:gd name="f206" fmla="val 1318581"/>
              <a:gd name="f207" fmla="val 707850"/>
              <a:gd name="f208" fmla="val 1374450"/>
              <a:gd name="f209" fmla="val 742950"/>
              <a:gd name="f210" fmla="val 1390650"/>
              <a:gd name="f211" fmla="val 757649"/>
              <a:gd name="f212" fmla="val 1397434"/>
              <a:gd name="f213" fmla="val 774700"/>
              <a:gd name="f214" fmla="val 1397000"/>
              <a:gd name="f215" fmla="val 790575"/>
              <a:gd name="f216" fmla="val 1400175"/>
              <a:gd name="f217" fmla="val 815975"/>
              <a:gd name="f218" fmla="val 1428750"/>
              <a:gd name="f219" fmla="val 843836"/>
              <a:gd name="f220" fmla="val 1455314"/>
              <a:gd name="f221" fmla="val 866775"/>
              <a:gd name="f222" fmla="val 872799"/>
              <a:gd name="f223" fmla="val 1493932"/>
              <a:gd name="f224" fmla="val 868529"/>
              <a:gd name="f225" fmla="val 1508117"/>
              <a:gd name="f226" fmla="val 876300"/>
              <a:gd name="f227" fmla="val 1514475"/>
              <a:gd name="f228" fmla="val 910062"/>
              <a:gd name="f229" fmla="val 1542099"/>
              <a:gd name="f230" fmla="val 966681"/>
              <a:gd name="f231" fmla="val 1569191"/>
              <a:gd name="f232" fmla="val 1009650"/>
              <a:gd name="f233" fmla="val 1025525"/>
              <a:gd name="f234" fmla="val 1609725"/>
              <a:gd name="f235" fmla="val 1039740"/>
              <a:gd name="f236" fmla="val 1630290"/>
              <a:gd name="f237" fmla="val 1057275"/>
              <a:gd name="f238" fmla="val 1647825"/>
              <a:gd name="f239" fmla="val 1086955"/>
              <a:gd name="f240" fmla="val 1677505"/>
              <a:gd name="f241" fmla="val 1151549"/>
              <a:gd name="f242" fmla="val 1686047"/>
              <a:gd name="f243" fmla="val 1181100"/>
              <a:gd name="f244" fmla="val 1695450"/>
              <a:gd name="f245" fmla="val 1350295"/>
              <a:gd name="f246" fmla="val 1749285"/>
              <a:gd name="f247" fmla="val 1243903"/>
              <a:gd name="f248" fmla="val 1730117"/>
              <a:gd name="f249" fmla="val 1438275"/>
              <a:gd name="f250" fmla="val 1508125"/>
              <a:gd name="f251" fmla="val 1739900"/>
              <a:gd name="f252" fmla="val 1578126"/>
              <a:gd name="f253" fmla="val 1739126"/>
              <a:gd name="f254" fmla="val 1733550"/>
              <a:gd name="f255" fmla="val 1682266"/>
              <a:gd name="f256" fmla="val 1730795"/>
              <a:gd name="f257" fmla="val 1759425"/>
              <a:gd name="f258" fmla="val 1669291"/>
              <a:gd name="f259" fmla="val 1762125"/>
              <a:gd name="f260" fmla="val 1666875"/>
              <a:gd name="f261" fmla="val 1830162"/>
              <a:gd name="f262" fmla="val 1606000"/>
              <a:gd name="f263" fmla="val 1839661"/>
              <a:gd name="f264" fmla="val 1588671"/>
              <a:gd name="f265" fmla="val 1533525"/>
              <a:gd name="f266" fmla="val 1894674"/>
              <a:gd name="f267" fmla="val 1405779"/>
              <a:gd name="f268" fmla="val 1892175"/>
              <a:gd name="f269" fmla="val 1452529"/>
              <a:gd name="f270" fmla="val 1247775"/>
              <a:gd name="f271" fmla="val 1875655"/>
              <a:gd name="f272" fmla="val 1237764"/>
              <a:gd name="f273" fmla="val 1869658"/>
              <a:gd name="f274" fmla="val 1228854"/>
              <a:gd name="f275" fmla="val 1866900"/>
              <a:gd name="f276" fmla="val 1863304"/>
              <a:gd name="f277" fmla="val 1206613"/>
              <a:gd name="f278" fmla="val 1860971"/>
              <a:gd name="f279" fmla="val 1193687"/>
              <a:gd name="f280" fmla="val 1857375"/>
              <a:gd name="f281" fmla="val 1846846"/>
              <a:gd name="f282" fmla="val 1144248"/>
              <a:gd name="f283" fmla="val 1847850"/>
              <a:gd name="f284" fmla="val 1164230"/>
              <a:gd name="f285" fmla="val 1143000"/>
              <a:gd name="f286" fmla="+- 0 0 -90"/>
              <a:gd name="f287" fmla="*/ f3 1 1889191"/>
              <a:gd name="f288" fmla="*/ f4 1 1743075"/>
              <a:gd name="f289" fmla="+- f7 0 f5"/>
              <a:gd name="f290" fmla="+- f6 0 f5"/>
              <a:gd name="f291" fmla="*/ f286 f0 1"/>
              <a:gd name="f292" fmla="*/ f290 1 1889191"/>
              <a:gd name="f293" fmla="*/ f289 1 1743075"/>
              <a:gd name="f294" fmla="*/ 1876425 f290 1"/>
              <a:gd name="f295" fmla="*/ 1076325 f289 1"/>
              <a:gd name="f296" fmla="*/ 1790700 f290 1"/>
              <a:gd name="f297" fmla="*/ 1038225 f289 1"/>
              <a:gd name="f298" fmla="*/ 1752600 f290 1"/>
              <a:gd name="f299" fmla="*/ 1019175 f289 1"/>
              <a:gd name="f300" fmla="*/ 1590675 f290 1"/>
              <a:gd name="f301" fmla="*/ 885825 f289 1"/>
              <a:gd name="f302" fmla="*/ 1543050 f290 1"/>
              <a:gd name="f303" fmla="*/ 838200 f289 1"/>
              <a:gd name="f304" fmla="*/ 1485900 f290 1"/>
              <a:gd name="f305" fmla="*/ 809625 f289 1"/>
              <a:gd name="f306" fmla="*/ 1352550 f290 1"/>
              <a:gd name="f307" fmla="*/ 695325 f289 1"/>
              <a:gd name="f308" fmla="*/ 1209675 f290 1"/>
              <a:gd name="f309" fmla="*/ 581025 f289 1"/>
              <a:gd name="f310" fmla="*/ 1190625 f290 1"/>
              <a:gd name="f311" fmla="*/ 552450 f289 1"/>
              <a:gd name="f312" fmla="*/ 1133475 f290 1"/>
              <a:gd name="f313" fmla="*/ 476250 f289 1"/>
              <a:gd name="f314" fmla="*/ 990600 f290 1"/>
              <a:gd name="f315" fmla="*/ 352425 f289 1"/>
              <a:gd name="f316" fmla="*/ 952500 f290 1"/>
              <a:gd name="f317" fmla="*/ 323850 f289 1"/>
              <a:gd name="f318" fmla="*/ 885825 f290 1"/>
              <a:gd name="f319" fmla="*/ 228600 f289 1"/>
              <a:gd name="f320" fmla="*/ 733425 f290 1"/>
              <a:gd name="f321" fmla="*/ 171450 f289 1"/>
              <a:gd name="f322" fmla="*/ 628650 f290 1"/>
              <a:gd name="f323" fmla="*/ 123825 f289 1"/>
              <a:gd name="f324" fmla="*/ 495300 f290 1"/>
              <a:gd name="f325" fmla="*/ 28575 f289 1"/>
              <a:gd name="f326" fmla="*/ 381000 f290 1"/>
              <a:gd name="f327" fmla="*/ 0 f289 1"/>
              <a:gd name="f328" fmla="*/ 333375 f290 1"/>
              <a:gd name="f329" fmla="*/ 19050 f289 1"/>
              <a:gd name="f330" fmla="*/ 295275 f290 1"/>
              <a:gd name="f331" fmla="*/ 47625 f289 1"/>
              <a:gd name="f332" fmla="*/ 257175 f290 1"/>
              <a:gd name="f333" fmla="*/ 66675 f289 1"/>
              <a:gd name="f334" fmla="*/ 219075 f290 1"/>
              <a:gd name="f335" fmla="*/ 114300 f289 1"/>
              <a:gd name="f336" fmla="*/ 209550 f290 1"/>
              <a:gd name="f337" fmla="*/ 142875 f289 1"/>
              <a:gd name="f338" fmla="*/ 180975 f290 1"/>
              <a:gd name="f339" fmla="*/ 152400 f290 1"/>
              <a:gd name="f340" fmla="*/ 104775 f290 1"/>
              <a:gd name="f341" fmla="*/ 276225 f289 1"/>
              <a:gd name="f342" fmla="*/ 47625 f290 1"/>
              <a:gd name="f343" fmla="*/ 428625 f289 1"/>
              <a:gd name="f344" fmla="*/ 19050 f290 1"/>
              <a:gd name="f345" fmla="*/ 0 f290 1"/>
              <a:gd name="f346" fmla="*/ 676275 f289 1"/>
              <a:gd name="f347" fmla="*/ 66675 f290 1"/>
              <a:gd name="f348" fmla="*/ 800100 f289 1"/>
              <a:gd name="f349" fmla="*/ 190500 f290 1"/>
              <a:gd name="f350" fmla="*/ 952500 f289 1"/>
              <a:gd name="f351" fmla="*/ 1000125 f289 1"/>
              <a:gd name="f352" fmla="*/ 323850 f290 1"/>
              <a:gd name="f353" fmla="*/ 352425 f290 1"/>
              <a:gd name="f354" fmla="*/ 1104900 f289 1"/>
              <a:gd name="f355" fmla="*/ 371475 f290 1"/>
              <a:gd name="f356" fmla="*/ 1133475 f289 1"/>
              <a:gd name="f357" fmla="*/ 466725 f290 1"/>
              <a:gd name="f358" fmla="*/ 1190625 f289 1"/>
              <a:gd name="f359" fmla="*/ 533400 f290 1"/>
              <a:gd name="f360" fmla="*/ 1276350 f289 1"/>
              <a:gd name="f361" fmla="*/ 600075 f290 1"/>
              <a:gd name="f362" fmla="*/ 1295400 f289 1"/>
              <a:gd name="f363" fmla="*/ 742950 f290 1"/>
              <a:gd name="f364" fmla="*/ 1390650 f289 1"/>
              <a:gd name="f365" fmla="*/ 790575 f290 1"/>
              <a:gd name="f366" fmla="*/ 1400175 f289 1"/>
              <a:gd name="f367" fmla="*/ 866775 f290 1"/>
              <a:gd name="f368" fmla="*/ 1485900 f289 1"/>
              <a:gd name="f369" fmla="*/ 876300 f290 1"/>
              <a:gd name="f370" fmla="*/ 1514475 f289 1"/>
              <a:gd name="f371" fmla="*/ 1009650 f290 1"/>
              <a:gd name="f372" fmla="*/ 1590675 f289 1"/>
              <a:gd name="f373" fmla="*/ 1057275 f290 1"/>
              <a:gd name="f374" fmla="*/ 1647825 f289 1"/>
              <a:gd name="f375" fmla="*/ 1181100 f290 1"/>
              <a:gd name="f376" fmla="*/ 1695450 f289 1"/>
              <a:gd name="f377" fmla="*/ 1438275 f290 1"/>
              <a:gd name="f378" fmla="*/ 1743075 f289 1"/>
              <a:gd name="f379" fmla="*/ 1647825 f290 1"/>
              <a:gd name="f380" fmla="*/ 1733550 f289 1"/>
              <a:gd name="f381" fmla="*/ 1762125 f290 1"/>
              <a:gd name="f382" fmla="*/ 1666875 f289 1"/>
              <a:gd name="f383" fmla="*/ 1533525 f289 1"/>
              <a:gd name="f384" fmla="*/ 1247775 f289 1"/>
              <a:gd name="f385" fmla="*/ 1866900 f290 1"/>
              <a:gd name="f386" fmla="*/ 1219200 f289 1"/>
              <a:gd name="f387" fmla="*/ 1857375 f290 1"/>
              <a:gd name="f388" fmla="*/ 1181100 f289 1"/>
              <a:gd name="f389" fmla="*/ 1847850 f290 1"/>
              <a:gd name="f390" fmla="*/ 1143000 f289 1"/>
              <a:gd name="f391" fmla="*/ f291 1 f2"/>
              <a:gd name="f392" fmla="*/ f294 1 1889191"/>
              <a:gd name="f393" fmla="*/ f295 1 1743075"/>
              <a:gd name="f394" fmla="*/ f296 1 1889191"/>
              <a:gd name="f395" fmla="*/ f297 1 1743075"/>
              <a:gd name="f396" fmla="*/ f298 1 1889191"/>
              <a:gd name="f397" fmla="*/ f299 1 1743075"/>
              <a:gd name="f398" fmla="*/ f300 1 1889191"/>
              <a:gd name="f399" fmla="*/ f301 1 1743075"/>
              <a:gd name="f400" fmla="*/ f302 1 1889191"/>
              <a:gd name="f401" fmla="*/ f303 1 1743075"/>
              <a:gd name="f402" fmla="*/ f304 1 1889191"/>
              <a:gd name="f403" fmla="*/ f305 1 1743075"/>
              <a:gd name="f404" fmla="*/ f306 1 1889191"/>
              <a:gd name="f405" fmla="*/ f307 1 1743075"/>
              <a:gd name="f406" fmla="*/ f308 1 1889191"/>
              <a:gd name="f407" fmla="*/ f309 1 1743075"/>
              <a:gd name="f408" fmla="*/ f310 1 1889191"/>
              <a:gd name="f409" fmla="*/ f311 1 1743075"/>
              <a:gd name="f410" fmla="*/ f312 1 1889191"/>
              <a:gd name="f411" fmla="*/ f313 1 1743075"/>
              <a:gd name="f412" fmla="*/ f314 1 1889191"/>
              <a:gd name="f413" fmla="*/ f315 1 1743075"/>
              <a:gd name="f414" fmla="*/ f316 1 1889191"/>
              <a:gd name="f415" fmla="*/ f317 1 1743075"/>
              <a:gd name="f416" fmla="*/ f318 1 1889191"/>
              <a:gd name="f417" fmla="*/ f319 1 1743075"/>
              <a:gd name="f418" fmla="*/ f320 1 1889191"/>
              <a:gd name="f419" fmla="*/ f321 1 1743075"/>
              <a:gd name="f420" fmla="*/ f322 1 1889191"/>
              <a:gd name="f421" fmla="*/ f323 1 1743075"/>
              <a:gd name="f422" fmla="*/ f324 1 1889191"/>
              <a:gd name="f423" fmla="*/ f325 1 1743075"/>
              <a:gd name="f424" fmla="*/ f326 1 1889191"/>
              <a:gd name="f425" fmla="*/ f327 1 1743075"/>
              <a:gd name="f426" fmla="*/ f328 1 1889191"/>
              <a:gd name="f427" fmla="*/ f329 1 1743075"/>
              <a:gd name="f428" fmla="*/ f330 1 1889191"/>
              <a:gd name="f429" fmla="*/ f331 1 1743075"/>
              <a:gd name="f430" fmla="*/ f332 1 1889191"/>
              <a:gd name="f431" fmla="*/ f333 1 1743075"/>
              <a:gd name="f432" fmla="*/ f334 1 1889191"/>
              <a:gd name="f433" fmla="*/ f335 1 1743075"/>
              <a:gd name="f434" fmla="*/ f336 1 1889191"/>
              <a:gd name="f435" fmla="*/ f337 1 1743075"/>
              <a:gd name="f436" fmla="*/ f338 1 1889191"/>
              <a:gd name="f437" fmla="*/ f339 1 1889191"/>
              <a:gd name="f438" fmla="*/ f340 1 1889191"/>
              <a:gd name="f439" fmla="*/ f341 1 1743075"/>
              <a:gd name="f440" fmla="*/ f342 1 1889191"/>
              <a:gd name="f441" fmla="*/ f343 1 1743075"/>
              <a:gd name="f442" fmla="*/ f344 1 1889191"/>
              <a:gd name="f443" fmla="*/ f345 1 1889191"/>
              <a:gd name="f444" fmla="*/ f346 1 1743075"/>
              <a:gd name="f445" fmla="*/ f347 1 1889191"/>
              <a:gd name="f446" fmla="*/ f348 1 1743075"/>
              <a:gd name="f447" fmla="*/ f349 1 1889191"/>
              <a:gd name="f448" fmla="*/ f350 1 1743075"/>
              <a:gd name="f449" fmla="*/ f351 1 1743075"/>
              <a:gd name="f450" fmla="*/ f352 1 1889191"/>
              <a:gd name="f451" fmla="*/ f353 1 1889191"/>
              <a:gd name="f452" fmla="*/ f354 1 1743075"/>
              <a:gd name="f453" fmla="*/ f355 1 1889191"/>
              <a:gd name="f454" fmla="*/ f356 1 1743075"/>
              <a:gd name="f455" fmla="*/ f357 1 1889191"/>
              <a:gd name="f456" fmla="*/ f358 1 1743075"/>
              <a:gd name="f457" fmla="*/ f359 1 1889191"/>
              <a:gd name="f458" fmla="*/ f360 1 1743075"/>
              <a:gd name="f459" fmla="*/ f361 1 1889191"/>
              <a:gd name="f460" fmla="*/ f362 1 1743075"/>
              <a:gd name="f461" fmla="*/ f363 1 1889191"/>
              <a:gd name="f462" fmla="*/ f364 1 1743075"/>
              <a:gd name="f463" fmla="*/ f365 1 1889191"/>
              <a:gd name="f464" fmla="*/ f366 1 1743075"/>
              <a:gd name="f465" fmla="*/ f367 1 1889191"/>
              <a:gd name="f466" fmla="*/ f368 1 1743075"/>
              <a:gd name="f467" fmla="*/ f369 1 1889191"/>
              <a:gd name="f468" fmla="*/ f370 1 1743075"/>
              <a:gd name="f469" fmla="*/ f371 1 1889191"/>
              <a:gd name="f470" fmla="*/ f372 1 1743075"/>
              <a:gd name="f471" fmla="*/ f373 1 1889191"/>
              <a:gd name="f472" fmla="*/ f374 1 1743075"/>
              <a:gd name="f473" fmla="*/ f375 1 1889191"/>
              <a:gd name="f474" fmla="*/ f376 1 1743075"/>
              <a:gd name="f475" fmla="*/ f377 1 1889191"/>
              <a:gd name="f476" fmla="*/ f378 1 1743075"/>
              <a:gd name="f477" fmla="*/ f379 1 1889191"/>
              <a:gd name="f478" fmla="*/ f380 1 1743075"/>
              <a:gd name="f479" fmla="*/ f381 1 1889191"/>
              <a:gd name="f480" fmla="*/ f382 1 1743075"/>
              <a:gd name="f481" fmla="*/ f383 1 1743075"/>
              <a:gd name="f482" fmla="*/ f384 1 1743075"/>
              <a:gd name="f483" fmla="*/ f385 1 1889191"/>
              <a:gd name="f484" fmla="*/ f386 1 1743075"/>
              <a:gd name="f485" fmla="*/ f387 1 1889191"/>
              <a:gd name="f486" fmla="*/ f388 1 1743075"/>
              <a:gd name="f487" fmla="*/ f389 1 1889191"/>
              <a:gd name="f488" fmla="*/ f390 1 1743075"/>
              <a:gd name="f489" fmla="*/ f5 1 f292"/>
              <a:gd name="f490" fmla="*/ f6 1 f292"/>
              <a:gd name="f491" fmla="*/ f5 1 f293"/>
              <a:gd name="f492" fmla="*/ f7 1 f293"/>
              <a:gd name="f493" fmla="+- f391 0 f1"/>
              <a:gd name="f494" fmla="*/ f392 1 f292"/>
              <a:gd name="f495" fmla="*/ f393 1 f293"/>
              <a:gd name="f496" fmla="*/ f394 1 f292"/>
              <a:gd name="f497" fmla="*/ f395 1 f293"/>
              <a:gd name="f498" fmla="*/ f396 1 f292"/>
              <a:gd name="f499" fmla="*/ f397 1 f293"/>
              <a:gd name="f500" fmla="*/ f398 1 f292"/>
              <a:gd name="f501" fmla="*/ f399 1 f293"/>
              <a:gd name="f502" fmla="*/ f400 1 f292"/>
              <a:gd name="f503" fmla="*/ f401 1 f293"/>
              <a:gd name="f504" fmla="*/ f402 1 f292"/>
              <a:gd name="f505" fmla="*/ f403 1 f293"/>
              <a:gd name="f506" fmla="*/ f404 1 f292"/>
              <a:gd name="f507" fmla="*/ f405 1 f293"/>
              <a:gd name="f508" fmla="*/ f406 1 f292"/>
              <a:gd name="f509" fmla="*/ f407 1 f293"/>
              <a:gd name="f510" fmla="*/ f408 1 f292"/>
              <a:gd name="f511" fmla="*/ f409 1 f293"/>
              <a:gd name="f512" fmla="*/ f410 1 f292"/>
              <a:gd name="f513" fmla="*/ f411 1 f293"/>
              <a:gd name="f514" fmla="*/ f412 1 f292"/>
              <a:gd name="f515" fmla="*/ f413 1 f293"/>
              <a:gd name="f516" fmla="*/ f414 1 f292"/>
              <a:gd name="f517" fmla="*/ f415 1 f293"/>
              <a:gd name="f518" fmla="*/ f416 1 f292"/>
              <a:gd name="f519" fmla="*/ f417 1 f293"/>
              <a:gd name="f520" fmla="*/ f418 1 f292"/>
              <a:gd name="f521" fmla="*/ f419 1 f293"/>
              <a:gd name="f522" fmla="*/ f420 1 f292"/>
              <a:gd name="f523" fmla="*/ f421 1 f293"/>
              <a:gd name="f524" fmla="*/ f422 1 f292"/>
              <a:gd name="f525" fmla="*/ f423 1 f293"/>
              <a:gd name="f526" fmla="*/ f424 1 f292"/>
              <a:gd name="f527" fmla="*/ f425 1 f293"/>
              <a:gd name="f528" fmla="*/ f426 1 f292"/>
              <a:gd name="f529" fmla="*/ f427 1 f293"/>
              <a:gd name="f530" fmla="*/ f428 1 f292"/>
              <a:gd name="f531" fmla="*/ f429 1 f293"/>
              <a:gd name="f532" fmla="*/ f430 1 f292"/>
              <a:gd name="f533" fmla="*/ f431 1 f293"/>
              <a:gd name="f534" fmla="*/ f432 1 f292"/>
              <a:gd name="f535" fmla="*/ f433 1 f293"/>
              <a:gd name="f536" fmla="*/ f434 1 f292"/>
              <a:gd name="f537" fmla="*/ f435 1 f293"/>
              <a:gd name="f538" fmla="*/ f436 1 f292"/>
              <a:gd name="f539" fmla="*/ f437 1 f292"/>
              <a:gd name="f540" fmla="*/ f438 1 f292"/>
              <a:gd name="f541" fmla="*/ f439 1 f293"/>
              <a:gd name="f542" fmla="*/ f440 1 f292"/>
              <a:gd name="f543" fmla="*/ f441 1 f293"/>
              <a:gd name="f544" fmla="*/ f442 1 f292"/>
              <a:gd name="f545" fmla="*/ f443 1 f292"/>
              <a:gd name="f546" fmla="*/ f444 1 f293"/>
              <a:gd name="f547" fmla="*/ f445 1 f292"/>
              <a:gd name="f548" fmla="*/ f446 1 f293"/>
              <a:gd name="f549" fmla="*/ f447 1 f292"/>
              <a:gd name="f550" fmla="*/ f448 1 f293"/>
              <a:gd name="f551" fmla="*/ f449 1 f293"/>
              <a:gd name="f552" fmla="*/ f450 1 f292"/>
              <a:gd name="f553" fmla="*/ f451 1 f292"/>
              <a:gd name="f554" fmla="*/ f452 1 f293"/>
              <a:gd name="f555" fmla="*/ f453 1 f292"/>
              <a:gd name="f556" fmla="*/ f454 1 f293"/>
              <a:gd name="f557" fmla="*/ f455 1 f292"/>
              <a:gd name="f558" fmla="*/ f456 1 f293"/>
              <a:gd name="f559" fmla="*/ f457 1 f292"/>
              <a:gd name="f560" fmla="*/ f458 1 f293"/>
              <a:gd name="f561" fmla="*/ f459 1 f292"/>
              <a:gd name="f562" fmla="*/ f460 1 f293"/>
              <a:gd name="f563" fmla="*/ f461 1 f292"/>
              <a:gd name="f564" fmla="*/ f462 1 f293"/>
              <a:gd name="f565" fmla="*/ f463 1 f292"/>
              <a:gd name="f566" fmla="*/ f464 1 f293"/>
              <a:gd name="f567" fmla="*/ f465 1 f292"/>
              <a:gd name="f568" fmla="*/ f466 1 f293"/>
              <a:gd name="f569" fmla="*/ f467 1 f292"/>
              <a:gd name="f570" fmla="*/ f468 1 f293"/>
              <a:gd name="f571" fmla="*/ f469 1 f292"/>
              <a:gd name="f572" fmla="*/ f470 1 f293"/>
              <a:gd name="f573" fmla="*/ f471 1 f292"/>
              <a:gd name="f574" fmla="*/ f472 1 f293"/>
              <a:gd name="f575" fmla="*/ f473 1 f292"/>
              <a:gd name="f576" fmla="*/ f474 1 f293"/>
              <a:gd name="f577" fmla="*/ f475 1 f292"/>
              <a:gd name="f578" fmla="*/ f476 1 f293"/>
              <a:gd name="f579" fmla="*/ f477 1 f292"/>
              <a:gd name="f580" fmla="*/ f478 1 f293"/>
              <a:gd name="f581" fmla="*/ f479 1 f292"/>
              <a:gd name="f582" fmla="*/ f480 1 f293"/>
              <a:gd name="f583" fmla="*/ f481 1 f293"/>
              <a:gd name="f584" fmla="*/ f482 1 f293"/>
              <a:gd name="f585" fmla="*/ f483 1 f292"/>
              <a:gd name="f586" fmla="*/ f484 1 f293"/>
              <a:gd name="f587" fmla="*/ f485 1 f292"/>
              <a:gd name="f588" fmla="*/ f486 1 f293"/>
              <a:gd name="f589" fmla="*/ f487 1 f292"/>
              <a:gd name="f590" fmla="*/ f488 1 f293"/>
              <a:gd name="f591" fmla="*/ f489 f287 1"/>
              <a:gd name="f592" fmla="*/ f490 f287 1"/>
              <a:gd name="f593" fmla="*/ f492 f288 1"/>
              <a:gd name="f594" fmla="*/ f491 f288 1"/>
              <a:gd name="f595" fmla="*/ f494 f287 1"/>
              <a:gd name="f596" fmla="*/ f495 f288 1"/>
              <a:gd name="f597" fmla="*/ f496 f287 1"/>
              <a:gd name="f598" fmla="*/ f497 f288 1"/>
              <a:gd name="f599" fmla="*/ f498 f287 1"/>
              <a:gd name="f600" fmla="*/ f499 f288 1"/>
              <a:gd name="f601" fmla="*/ f500 f287 1"/>
              <a:gd name="f602" fmla="*/ f501 f288 1"/>
              <a:gd name="f603" fmla="*/ f502 f287 1"/>
              <a:gd name="f604" fmla="*/ f503 f288 1"/>
              <a:gd name="f605" fmla="*/ f504 f287 1"/>
              <a:gd name="f606" fmla="*/ f505 f288 1"/>
              <a:gd name="f607" fmla="*/ f506 f287 1"/>
              <a:gd name="f608" fmla="*/ f507 f288 1"/>
              <a:gd name="f609" fmla="*/ f508 f287 1"/>
              <a:gd name="f610" fmla="*/ f509 f288 1"/>
              <a:gd name="f611" fmla="*/ f510 f287 1"/>
              <a:gd name="f612" fmla="*/ f511 f288 1"/>
              <a:gd name="f613" fmla="*/ f512 f287 1"/>
              <a:gd name="f614" fmla="*/ f513 f288 1"/>
              <a:gd name="f615" fmla="*/ f514 f287 1"/>
              <a:gd name="f616" fmla="*/ f515 f288 1"/>
              <a:gd name="f617" fmla="*/ f516 f287 1"/>
              <a:gd name="f618" fmla="*/ f517 f288 1"/>
              <a:gd name="f619" fmla="*/ f518 f287 1"/>
              <a:gd name="f620" fmla="*/ f519 f288 1"/>
              <a:gd name="f621" fmla="*/ f520 f287 1"/>
              <a:gd name="f622" fmla="*/ f521 f288 1"/>
              <a:gd name="f623" fmla="*/ f522 f287 1"/>
              <a:gd name="f624" fmla="*/ f523 f288 1"/>
              <a:gd name="f625" fmla="*/ f524 f287 1"/>
              <a:gd name="f626" fmla="*/ f525 f288 1"/>
              <a:gd name="f627" fmla="*/ f526 f287 1"/>
              <a:gd name="f628" fmla="*/ f527 f288 1"/>
              <a:gd name="f629" fmla="*/ f528 f287 1"/>
              <a:gd name="f630" fmla="*/ f529 f288 1"/>
              <a:gd name="f631" fmla="*/ f530 f287 1"/>
              <a:gd name="f632" fmla="*/ f531 f288 1"/>
              <a:gd name="f633" fmla="*/ f532 f287 1"/>
              <a:gd name="f634" fmla="*/ f533 f288 1"/>
              <a:gd name="f635" fmla="*/ f534 f287 1"/>
              <a:gd name="f636" fmla="*/ f535 f288 1"/>
              <a:gd name="f637" fmla="*/ f536 f287 1"/>
              <a:gd name="f638" fmla="*/ f537 f288 1"/>
              <a:gd name="f639" fmla="*/ f538 f287 1"/>
              <a:gd name="f640" fmla="*/ f539 f287 1"/>
              <a:gd name="f641" fmla="*/ f540 f287 1"/>
              <a:gd name="f642" fmla="*/ f541 f288 1"/>
              <a:gd name="f643" fmla="*/ f542 f287 1"/>
              <a:gd name="f644" fmla="*/ f543 f288 1"/>
              <a:gd name="f645" fmla="*/ f544 f287 1"/>
              <a:gd name="f646" fmla="*/ f545 f287 1"/>
              <a:gd name="f647" fmla="*/ f546 f288 1"/>
              <a:gd name="f648" fmla="*/ f547 f287 1"/>
              <a:gd name="f649" fmla="*/ f548 f288 1"/>
              <a:gd name="f650" fmla="*/ f549 f287 1"/>
              <a:gd name="f651" fmla="*/ f550 f288 1"/>
              <a:gd name="f652" fmla="*/ f551 f288 1"/>
              <a:gd name="f653" fmla="*/ f552 f287 1"/>
              <a:gd name="f654" fmla="*/ f553 f287 1"/>
              <a:gd name="f655" fmla="*/ f554 f288 1"/>
              <a:gd name="f656" fmla="*/ f555 f287 1"/>
              <a:gd name="f657" fmla="*/ f556 f288 1"/>
              <a:gd name="f658" fmla="*/ f557 f287 1"/>
              <a:gd name="f659" fmla="*/ f558 f288 1"/>
              <a:gd name="f660" fmla="*/ f559 f287 1"/>
              <a:gd name="f661" fmla="*/ f560 f288 1"/>
              <a:gd name="f662" fmla="*/ f561 f287 1"/>
              <a:gd name="f663" fmla="*/ f562 f288 1"/>
              <a:gd name="f664" fmla="*/ f563 f287 1"/>
              <a:gd name="f665" fmla="*/ f564 f288 1"/>
              <a:gd name="f666" fmla="*/ f565 f287 1"/>
              <a:gd name="f667" fmla="*/ f566 f288 1"/>
              <a:gd name="f668" fmla="*/ f567 f287 1"/>
              <a:gd name="f669" fmla="*/ f568 f288 1"/>
              <a:gd name="f670" fmla="*/ f569 f287 1"/>
              <a:gd name="f671" fmla="*/ f570 f288 1"/>
              <a:gd name="f672" fmla="*/ f571 f287 1"/>
              <a:gd name="f673" fmla="*/ f572 f288 1"/>
              <a:gd name="f674" fmla="*/ f573 f287 1"/>
              <a:gd name="f675" fmla="*/ f574 f288 1"/>
              <a:gd name="f676" fmla="*/ f575 f287 1"/>
              <a:gd name="f677" fmla="*/ f576 f288 1"/>
              <a:gd name="f678" fmla="*/ f577 f287 1"/>
              <a:gd name="f679" fmla="*/ f578 f288 1"/>
              <a:gd name="f680" fmla="*/ f579 f287 1"/>
              <a:gd name="f681" fmla="*/ f580 f288 1"/>
              <a:gd name="f682" fmla="*/ f581 f287 1"/>
              <a:gd name="f683" fmla="*/ f582 f288 1"/>
              <a:gd name="f684" fmla="*/ f583 f288 1"/>
              <a:gd name="f685" fmla="*/ f584 f288 1"/>
              <a:gd name="f686" fmla="*/ f585 f287 1"/>
              <a:gd name="f687" fmla="*/ f586 f288 1"/>
              <a:gd name="f688" fmla="*/ f587 f287 1"/>
              <a:gd name="f689" fmla="*/ f588 f288 1"/>
              <a:gd name="f690" fmla="*/ f589 f287 1"/>
              <a:gd name="f691" fmla="*/ f590 f2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3">
                <a:pos x="f595" y="f596"/>
              </a:cxn>
              <a:cxn ang="f493">
                <a:pos x="f595" y="f596"/>
              </a:cxn>
              <a:cxn ang="f493">
                <a:pos x="f597" y="f598"/>
              </a:cxn>
              <a:cxn ang="f493">
                <a:pos x="f599" y="f600"/>
              </a:cxn>
              <a:cxn ang="f493">
                <a:pos x="f601" y="f602"/>
              </a:cxn>
              <a:cxn ang="f493">
                <a:pos x="f603" y="f604"/>
              </a:cxn>
              <a:cxn ang="f493">
                <a:pos x="f605" y="f606"/>
              </a:cxn>
              <a:cxn ang="f493">
                <a:pos x="f607" y="f608"/>
              </a:cxn>
              <a:cxn ang="f493">
                <a:pos x="f609" y="f610"/>
              </a:cxn>
              <a:cxn ang="f493">
                <a:pos x="f611" y="f612"/>
              </a:cxn>
              <a:cxn ang="f493">
                <a:pos x="f613" y="f614"/>
              </a:cxn>
              <a:cxn ang="f493">
                <a:pos x="f615" y="f616"/>
              </a:cxn>
              <a:cxn ang="f493">
                <a:pos x="f617" y="f618"/>
              </a:cxn>
              <a:cxn ang="f493">
                <a:pos x="f619" y="f620"/>
              </a:cxn>
              <a:cxn ang="f493">
                <a:pos x="f621" y="f622"/>
              </a:cxn>
              <a:cxn ang="f493">
                <a:pos x="f623" y="f624"/>
              </a:cxn>
              <a:cxn ang="f493">
                <a:pos x="f625" y="f626"/>
              </a:cxn>
              <a:cxn ang="f493">
                <a:pos x="f627" y="f628"/>
              </a:cxn>
              <a:cxn ang="f493">
                <a:pos x="f629" y="f630"/>
              </a:cxn>
              <a:cxn ang="f493">
                <a:pos x="f631" y="f632"/>
              </a:cxn>
              <a:cxn ang="f493">
                <a:pos x="f633" y="f634"/>
              </a:cxn>
              <a:cxn ang="f493">
                <a:pos x="f635" y="f636"/>
              </a:cxn>
              <a:cxn ang="f493">
                <a:pos x="f637" y="f638"/>
              </a:cxn>
              <a:cxn ang="f493">
                <a:pos x="f639" y="f622"/>
              </a:cxn>
              <a:cxn ang="f493">
                <a:pos x="f640" y="f620"/>
              </a:cxn>
              <a:cxn ang="f493">
                <a:pos x="f641" y="f642"/>
              </a:cxn>
              <a:cxn ang="f493">
                <a:pos x="f643" y="f644"/>
              </a:cxn>
              <a:cxn ang="f493">
                <a:pos x="f645" y="f614"/>
              </a:cxn>
              <a:cxn ang="f493">
                <a:pos x="f646" y="f647"/>
              </a:cxn>
              <a:cxn ang="f493">
                <a:pos x="f648" y="f649"/>
              </a:cxn>
              <a:cxn ang="f493">
                <a:pos x="f650" y="f651"/>
              </a:cxn>
              <a:cxn ang="f493">
                <a:pos x="f633" y="f652"/>
              </a:cxn>
              <a:cxn ang="f493">
                <a:pos x="f653" y="f596"/>
              </a:cxn>
              <a:cxn ang="f493">
                <a:pos x="f654" y="f655"/>
              </a:cxn>
              <a:cxn ang="f493">
                <a:pos x="f656" y="f657"/>
              </a:cxn>
              <a:cxn ang="f493">
                <a:pos x="f658" y="f659"/>
              </a:cxn>
              <a:cxn ang="f493">
                <a:pos x="f660" y="f661"/>
              </a:cxn>
              <a:cxn ang="f493">
                <a:pos x="f662" y="f663"/>
              </a:cxn>
              <a:cxn ang="f493">
                <a:pos x="f664" y="f665"/>
              </a:cxn>
              <a:cxn ang="f493">
                <a:pos x="f666" y="f667"/>
              </a:cxn>
              <a:cxn ang="f493">
                <a:pos x="f668" y="f669"/>
              </a:cxn>
              <a:cxn ang="f493">
                <a:pos x="f670" y="f671"/>
              </a:cxn>
              <a:cxn ang="f493">
                <a:pos x="f672" y="f673"/>
              </a:cxn>
              <a:cxn ang="f493">
                <a:pos x="f674" y="f675"/>
              </a:cxn>
              <a:cxn ang="f493">
                <a:pos x="f676" y="f677"/>
              </a:cxn>
              <a:cxn ang="f493">
                <a:pos x="f678" y="f679"/>
              </a:cxn>
              <a:cxn ang="f493">
                <a:pos x="f680" y="f681"/>
              </a:cxn>
              <a:cxn ang="f493">
                <a:pos x="f682" y="f683"/>
              </a:cxn>
              <a:cxn ang="f493">
                <a:pos x="f595" y="f684"/>
              </a:cxn>
              <a:cxn ang="f493">
                <a:pos x="f595" y="f685"/>
              </a:cxn>
              <a:cxn ang="f493">
                <a:pos x="f686" y="f687"/>
              </a:cxn>
              <a:cxn ang="f493">
                <a:pos x="f688" y="f689"/>
              </a:cxn>
              <a:cxn ang="f493">
                <a:pos x="f690" y="f691"/>
              </a:cxn>
              <a:cxn ang="f493">
                <a:pos x="f690" y="f691"/>
              </a:cxn>
            </a:cxnLst>
            <a:rect l="f591" t="f594" r="f592" b="f593"/>
            <a:pathLst>
              <a:path w="1889191" h="1743075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23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cubicBezTo>
                  <a:pt x="f95" y="f96"/>
                  <a:pt x="f97" y="f98"/>
                  <a:pt x="f99" y="f5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82"/>
                </a:cubicBezTo>
                <a:cubicBezTo>
                  <a:pt x="f135" y="f136"/>
                  <a:pt x="f137" y="f138"/>
                  <a:pt x="f139" y="f76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11" y="f150"/>
                </a:cubicBezTo>
                <a:cubicBezTo>
                  <a:pt x="f151" y="f152"/>
                  <a:pt x="f153" y="f154"/>
                  <a:pt x="f105" y="f59"/>
                </a:cubicBezTo>
                <a:cubicBezTo>
                  <a:pt x="f155" y="f156"/>
                  <a:pt x="f101" y="f157"/>
                  <a:pt x="f5" y="f158"/>
                </a:cubicBezTo>
                <a:cubicBezTo>
                  <a:pt x="f159" y="f160"/>
                  <a:pt x="f161" y="f162"/>
                  <a:pt x="f117" y="f163"/>
                </a:cubicBezTo>
                <a:cubicBezTo>
                  <a:pt x="f164" y="f165"/>
                  <a:pt x="f166" y="f167"/>
                  <a:pt x="f168" y="f70"/>
                </a:cubicBezTo>
                <a:cubicBezTo>
                  <a:pt x="f169" y="f170"/>
                  <a:pt x="f171" y="f172"/>
                  <a:pt x="f116" y="f173"/>
                </a:cubicBezTo>
                <a:cubicBezTo>
                  <a:pt x="f174" y="f175"/>
                  <a:pt x="f176" y="f177"/>
                  <a:pt x="f71" y="f9"/>
                </a:cubicBezTo>
                <a:cubicBezTo>
                  <a:pt x="f178" y="f179"/>
                  <a:pt x="f180" y="f181"/>
                  <a:pt x="f65" y="f182"/>
                </a:cubicBezTo>
                <a:cubicBezTo>
                  <a:pt x="f183" y="f184"/>
                  <a:pt x="f185" y="f186"/>
                  <a:pt x="f187" y="f58"/>
                </a:cubicBezTo>
                <a:cubicBezTo>
                  <a:pt x="f188" y="f189"/>
                  <a:pt x="f190" y="f191"/>
                  <a:pt x="f192" y="f5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cubicBezTo>
                  <a:pt x="f205" y="f206"/>
                  <a:pt x="f207" y="f208"/>
                  <a:pt x="f209" y="f210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217" y="f218"/>
                  <a:pt x="f219" y="f220"/>
                  <a:pt x="f221" y="f34"/>
                </a:cubicBezTo>
                <a:cubicBezTo>
                  <a:pt x="f222" y="f223"/>
                  <a:pt x="f224" y="f225"/>
                  <a:pt x="f226" y="f227"/>
                </a:cubicBezTo>
                <a:cubicBezTo>
                  <a:pt x="f228" y="f229"/>
                  <a:pt x="f230" y="f231"/>
                  <a:pt x="f232" y="f22"/>
                </a:cubicBez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49" y="f7"/>
                </a:cubicBezTo>
                <a:cubicBezTo>
                  <a:pt x="f250" y="f251"/>
                  <a:pt x="f252" y="f253"/>
                  <a:pt x="f238" y="f254"/>
                </a:cubicBezTo>
                <a:cubicBezTo>
                  <a:pt x="f255" y="f256"/>
                  <a:pt x="f257" y="f258"/>
                  <a:pt x="f259" y="f260"/>
                </a:cubicBezTo>
                <a:cubicBezTo>
                  <a:pt x="f261" y="f262"/>
                  <a:pt x="f263" y="f264"/>
                  <a:pt x="f8" y="f265"/>
                </a:cubicBezTo>
                <a:cubicBezTo>
                  <a:pt x="f266" y="f267"/>
                  <a:pt x="f268" y="f269"/>
                  <a:pt x="f8" y="f270"/>
                </a:cubicBezTo>
                <a:cubicBezTo>
                  <a:pt x="f271" y="f272"/>
                  <a:pt x="f273" y="f274"/>
                  <a:pt x="f275" y="f194"/>
                </a:cubicBezTo>
                <a:cubicBezTo>
                  <a:pt x="f276" y="f277"/>
                  <a:pt x="f278" y="f279"/>
                  <a:pt x="f280" y="f243"/>
                </a:cubicBezTo>
                <a:cubicBezTo>
                  <a:pt x="f281" y="f282"/>
                  <a:pt x="f283" y="f284"/>
                  <a:pt x="f283" y="f285"/>
                </a:cubicBezTo>
                <a:lnTo>
                  <a:pt x="f283" y="f285"/>
                </a:lnTo>
              </a:path>
            </a:pathLst>
          </a:custGeom>
          <a:noFill/>
          <a:ln w="34920" cap="flat">
            <a:solidFill>
              <a:srgbClr val="65666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SassoonPrimaryInfant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2204718" y="3670191"/>
            <a:ext cx="7965438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If you’re timesing by a number that’s whole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SassoonPrimaryInfant" pitchFamily="2"/>
              </a:rPr>
              <a:t>Times it by the top to reach your goal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1454572" y="512824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050880" y="531829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2496860" y="5302377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4513926" y="5128247"/>
            <a:ext cx="77880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5403381" y="5342692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889028" y="5257086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7511869" y="5128247"/>
            <a:ext cx="77880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8401324" y="5342692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8886980" y="5257086"/>
            <a:ext cx="45080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40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2" name="Rectangle 36"/>
          <p:cNvSpPr/>
          <p:nvPr/>
        </p:nvSpPr>
        <p:spPr>
          <a:xfrm>
            <a:off x="7543443" y="1422861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23" name="Title 3"/>
          <p:cNvSpPr txBox="1"/>
          <p:nvPr/>
        </p:nvSpPr>
        <p:spPr>
          <a:xfrm>
            <a:off x="3007049" y="5216899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15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5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24" name="Title 3"/>
          <p:cNvSpPr txBox="1"/>
          <p:nvPr/>
        </p:nvSpPr>
        <p:spPr>
          <a:xfrm>
            <a:off x="6473010" y="519783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12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15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sp>
        <p:nvSpPr>
          <p:cNvPr id="25" name="Title 3"/>
          <p:cNvSpPr txBox="1"/>
          <p:nvPr/>
        </p:nvSpPr>
        <p:spPr>
          <a:xfrm>
            <a:off x="9394641" y="5197833"/>
            <a:ext cx="773198" cy="119824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sng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30</a:t>
            </a:r>
            <a:endParaRPr lang="en-GB" sz="4000" b="0" i="0" u="sng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  <a:p>
            <a:pPr marL="0" marR="0" lvl="0" indent="0" algn="ctr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smtClean="0">
                <a:solidFill>
                  <a:srgbClr val="7030A0"/>
                </a:solidFill>
                <a:uFillTx/>
                <a:latin typeface="SassoonPrimaryInfant" pitchFamily="2"/>
              </a:rPr>
              <a:t>12</a:t>
            </a:r>
            <a:endParaRPr lang="en-GB" sz="4000" b="0" i="0" u="none" strike="noStrike" kern="1200" cap="none" spc="0" baseline="0" dirty="0">
              <a:solidFill>
                <a:srgbClr val="7030A0"/>
              </a:solidFill>
              <a:uFillTx/>
              <a:latin typeface="SassoonPrimaryInfant" pitchFamily="2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2"/>
    </mc:Choice>
    <mc:Fallback>
      <p:transition spd="slow" advTm="8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build="p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Area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6237" y="1351282"/>
            <a:ext cx="3677917" cy="367791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170" y="2642140"/>
            <a:ext cx="1046475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cm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3076663" y="5138662"/>
            <a:ext cx="120890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3cm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5773421" y="403314"/>
            <a:ext cx="109921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3cm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940908" y="39769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7445739" y="381167"/>
            <a:ext cx="101754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3cm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8627464" y="38116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9132295" y="372910"/>
            <a:ext cx="147474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9cm²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pSp>
        <p:nvGrpSpPr>
          <p:cNvPr id="12" name="Group 2"/>
          <p:cNvGrpSpPr/>
          <p:nvPr/>
        </p:nvGrpSpPr>
        <p:grpSpPr>
          <a:xfrm>
            <a:off x="1666237" y="1354125"/>
            <a:ext cx="1225021" cy="3675074"/>
            <a:chOff x="1666237" y="1354125"/>
            <a:chExt cx="1225021" cy="3675074"/>
          </a:xfrm>
        </p:grpSpPr>
        <p:sp>
          <p:nvSpPr>
            <p:cNvPr id="13" name="Rectangle 23"/>
            <p:cNvSpPr/>
            <p:nvPr/>
          </p:nvSpPr>
          <p:spPr>
            <a:xfrm>
              <a:off x="1666237" y="1354125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Rectangle 24"/>
            <p:cNvSpPr/>
            <p:nvPr/>
          </p:nvSpPr>
          <p:spPr>
            <a:xfrm>
              <a:off x="1666237" y="2579147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Rectangle 25"/>
            <p:cNvSpPr/>
            <p:nvPr/>
          </p:nvSpPr>
          <p:spPr>
            <a:xfrm>
              <a:off x="1666237" y="3804178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2892686" y="1351282"/>
            <a:ext cx="1225021" cy="3675073"/>
            <a:chOff x="2892686" y="1351282"/>
            <a:chExt cx="1225021" cy="3675073"/>
          </a:xfrm>
        </p:grpSpPr>
        <p:sp>
          <p:nvSpPr>
            <p:cNvPr id="17" name="Rectangle 28"/>
            <p:cNvSpPr/>
            <p:nvPr/>
          </p:nvSpPr>
          <p:spPr>
            <a:xfrm>
              <a:off x="2892686" y="1351282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8" name="Rectangle 29"/>
            <p:cNvSpPr/>
            <p:nvPr/>
          </p:nvSpPr>
          <p:spPr>
            <a:xfrm>
              <a:off x="2892686" y="2576303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Rectangle 30"/>
            <p:cNvSpPr/>
            <p:nvPr/>
          </p:nvSpPr>
          <p:spPr>
            <a:xfrm>
              <a:off x="2892686" y="3801334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0" name="Group 31"/>
          <p:cNvGrpSpPr/>
          <p:nvPr/>
        </p:nvGrpSpPr>
        <p:grpSpPr>
          <a:xfrm>
            <a:off x="4119134" y="1354125"/>
            <a:ext cx="1225021" cy="3675074"/>
            <a:chOff x="4119134" y="1354125"/>
            <a:chExt cx="1225021" cy="3675074"/>
          </a:xfrm>
        </p:grpSpPr>
        <p:sp>
          <p:nvSpPr>
            <p:cNvPr id="21" name="Rectangle 34"/>
            <p:cNvSpPr/>
            <p:nvPr/>
          </p:nvSpPr>
          <p:spPr>
            <a:xfrm>
              <a:off x="4119134" y="1354125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2" name="Rectangle 35"/>
            <p:cNvSpPr/>
            <p:nvPr/>
          </p:nvSpPr>
          <p:spPr>
            <a:xfrm>
              <a:off x="4119134" y="2579147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3" name="Rectangle 36"/>
            <p:cNvSpPr/>
            <p:nvPr/>
          </p:nvSpPr>
          <p:spPr>
            <a:xfrm>
              <a:off x="4119134" y="3804178"/>
              <a:ext cx="1225021" cy="1225021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71"/>
    </mc:Choice>
    <mc:Fallback>
      <p:transition spd="slow" advTm="3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Area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6237" y="1351282"/>
            <a:ext cx="3677917" cy="367791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170" y="2642140"/>
            <a:ext cx="1046475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1cm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3076663" y="5138662"/>
            <a:ext cx="120890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1cm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5773421" y="403314"/>
            <a:ext cx="109921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1cm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6940908" y="397690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7445739" y="381167"/>
            <a:ext cx="101754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1cm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8627464" y="38116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9132295" y="372910"/>
            <a:ext cx="147474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1cm²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0"/>
    </mc:Choice>
    <mc:Fallback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Area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13471" y="142472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9609" y="42048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881341" y="174266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7" name="Rectangle 22"/>
          <p:cNvSpPr/>
          <p:nvPr/>
        </p:nvSpPr>
        <p:spPr>
          <a:xfrm>
            <a:off x="7559043" y="1808070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9905878" y="7822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9" name="Rectangle 41"/>
          <p:cNvSpPr/>
          <p:nvPr/>
        </p:nvSpPr>
        <p:spPr>
          <a:xfrm>
            <a:off x="9622167" y="705011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9902220" y="84092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6237" y="1351282"/>
            <a:ext cx="3677917" cy="3677917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993861" y="3657828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2172422" y="5215618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1666237" y="3021259"/>
            <a:ext cx="3677917" cy="77531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Rectangle 34"/>
          <p:cNvSpPr/>
          <p:nvPr/>
        </p:nvSpPr>
        <p:spPr>
          <a:xfrm>
            <a:off x="3381332" y="1351282"/>
            <a:ext cx="93387" cy="3677917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Rectangle 35"/>
          <p:cNvSpPr/>
          <p:nvPr/>
        </p:nvSpPr>
        <p:spPr>
          <a:xfrm>
            <a:off x="1666237" y="3098801"/>
            <a:ext cx="1715094" cy="193039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8677674" y="448513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=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61"/>
    </mc:Choice>
    <mc:Fallback>
      <p:transition spd="slow" advTm="3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build="p"/>
      <p:bldP spid="8" grpId="0"/>
      <p:bldP spid="9" grpId="0" animBg="1"/>
      <p:bldP spid="10" grpId="0"/>
      <p:bldP spid="14" grpId="0" animBg="1"/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Multiplying Fractions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13471" y="142472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9609" y="42048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6" name="Table 2"/>
          <p:cNvGraphicFramePr>
            <a:graphicFrameLocks noGrp="1"/>
          </p:cNvGraphicFramePr>
          <p:nvPr/>
        </p:nvGraphicFramePr>
        <p:xfrm>
          <a:off x="1749475" y="1556253"/>
          <a:ext cx="4590360" cy="158305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47590">
                  <a:extLst>
                    <a:ext uri="{9D8B030D-6E8A-4147-A177-3AD203B41FA5}">
                      <a16:colId xmlns:a16="http://schemas.microsoft.com/office/drawing/2014/main" val="395502580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645417918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2476009267"/>
                    </a:ext>
                  </a:extLst>
                </a:gridCol>
                <a:gridCol w="1147590">
                  <a:extLst>
                    <a:ext uri="{9D8B030D-6E8A-4147-A177-3AD203B41FA5}">
                      <a16:colId xmlns:a16="http://schemas.microsoft.com/office/drawing/2014/main" val="3363074691"/>
                    </a:ext>
                  </a:extLst>
                </a:gridCol>
              </a:tblGrid>
              <a:tr h="1583055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440806"/>
                  </a:ext>
                </a:extLst>
              </a:tr>
            </a:tbl>
          </a:graphicData>
        </a:graphic>
      </p:graphicFrame>
      <p:sp>
        <p:nvSpPr>
          <p:cNvPr id="7" name="TextBox 4"/>
          <p:cNvSpPr txBox="1"/>
          <p:nvPr/>
        </p:nvSpPr>
        <p:spPr>
          <a:xfrm>
            <a:off x="7881341" y="174266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1739307" y="2316476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22"/>
          <p:cNvSpPr/>
          <p:nvPr/>
        </p:nvSpPr>
        <p:spPr>
          <a:xfrm>
            <a:off x="7559043" y="1808070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10" name="Rectangle 36"/>
          <p:cNvSpPr/>
          <p:nvPr/>
        </p:nvSpPr>
        <p:spPr>
          <a:xfrm>
            <a:off x="1739307" y="1571487"/>
            <a:ext cx="1146127" cy="744989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ctangle 37"/>
          <p:cNvSpPr/>
          <p:nvPr/>
        </p:nvSpPr>
        <p:spPr>
          <a:xfrm>
            <a:off x="2898529" y="1556253"/>
            <a:ext cx="1146127" cy="744989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angle 38"/>
          <p:cNvSpPr/>
          <p:nvPr/>
        </p:nvSpPr>
        <p:spPr>
          <a:xfrm>
            <a:off x="4046119" y="1563870"/>
            <a:ext cx="1146127" cy="744989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7334749" y="165159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4" name="Rectangle 41"/>
          <p:cNvSpPr/>
          <p:nvPr/>
        </p:nvSpPr>
        <p:spPr>
          <a:xfrm>
            <a:off x="7051038" y="2278383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331092" y="2414299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8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823630" y="3413290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869768" y="3691304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18" name="Table 45"/>
          <p:cNvGraphicFramePr>
            <a:graphicFrameLocks noGrp="1"/>
          </p:cNvGraphicFramePr>
          <p:nvPr/>
        </p:nvGraphicFramePr>
        <p:xfrm>
          <a:off x="1759634" y="4522302"/>
          <a:ext cx="4590375" cy="188782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18075">
                  <a:extLst>
                    <a:ext uri="{9D8B030D-6E8A-4147-A177-3AD203B41FA5}">
                      <a16:colId xmlns:a16="http://schemas.microsoft.com/office/drawing/2014/main" val="2173248405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3729419893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1105323311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4123080764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959301889"/>
                    </a:ext>
                  </a:extLst>
                </a:gridCol>
              </a:tblGrid>
              <a:tr h="188782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763402"/>
                  </a:ext>
                </a:extLst>
              </a:tr>
            </a:tbl>
          </a:graphicData>
        </a:graphic>
      </p:graphicFrame>
      <p:sp>
        <p:nvSpPr>
          <p:cNvPr id="19" name="TextBox 4"/>
          <p:cNvSpPr txBox="1"/>
          <p:nvPr/>
        </p:nvSpPr>
        <p:spPr>
          <a:xfrm>
            <a:off x="7891500" y="3445084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0" name="Rectangle 47"/>
          <p:cNvSpPr/>
          <p:nvPr/>
        </p:nvSpPr>
        <p:spPr>
          <a:xfrm>
            <a:off x="1797353" y="5457166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Rectangle 48"/>
          <p:cNvSpPr/>
          <p:nvPr/>
        </p:nvSpPr>
        <p:spPr>
          <a:xfrm>
            <a:off x="7569202" y="5078888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22" name="Rectangle 49"/>
          <p:cNvSpPr/>
          <p:nvPr/>
        </p:nvSpPr>
        <p:spPr>
          <a:xfrm>
            <a:off x="1806534" y="4549926"/>
            <a:ext cx="857332" cy="90084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7344908" y="492241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4" name="Rectangle 53"/>
          <p:cNvSpPr/>
          <p:nvPr/>
        </p:nvSpPr>
        <p:spPr>
          <a:xfrm>
            <a:off x="7061197" y="5549200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7132320" y="5685117"/>
            <a:ext cx="86868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10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6" name="Rectangle 56"/>
          <p:cNvSpPr/>
          <p:nvPr/>
        </p:nvSpPr>
        <p:spPr>
          <a:xfrm>
            <a:off x="2710766" y="4536109"/>
            <a:ext cx="857332" cy="90084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Rectangle 57"/>
          <p:cNvSpPr/>
          <p:nvPr/>
        </p:nvSpPr>
        <p:spPr>
          <a:xfrm>
            <a:off x="3626153" y="4556318"/>
            <a:ext cx="857332" cy="90084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87"/>
    </mc:Choice>
    <mc:Fallback>
      <p:transition spd="slow" advTm="6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8" grpId="0" animBg="1"/>
      <p:bldP spid="9" grpId="0" build="p"/>
      <p:bldP spid="10" grpId="0" animBg="1"/>
      <p:bldP spid="11" grpId="0" animBg="1"/>
      <p:bldP spid="12" grpId="0" animBg="1"/>
      <p:bldP spid="14" grpId="0" animBg="1"/>
      <p:bldP spid="20" grpId="0" animBg="1"/>
      <p:bldP spid="21" grpId="0" build="p"/>
      <p:bldP spid="22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27759"/>
            <a:ext cx="1390646" cy="55111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55000" lnSpcReduction="20000"/>
          </a:bodyPr>
          <a:lstStyle/>
          <a:p>
            <a:pPr marL="0" marR="0" lvl="0" indent="0" algn="l" defTabSz="914400" rtl="0" fontAlgn="auto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500" b="0" i="0" u="none" strike="noStrike" kern="1200" cap="none" spc="0" baseline="0" dirty="0" smtClean="0">
                <a:solidFill>
                  <a:srgbClr val="191B0E"/>
                </a:solidFill>
                <a:uFillTx/>
                <a:latin typeface="Letter-join Plus 8"/>
              </a:rPr>
              <a:t>Fraction x Fraction</a:t>
            </a:r>
            <a:endParaRPr lang="en-GB" sz="3500" b="0" i="0" u="none" strike="noStrike" kern="1200" cap="none" spc="0" baseline="0" dirty="0">
              <a:solidFill>
                <a:srgbClr val="191B0E"/>
              </a:solidFill>
              <a:uFillTx/>
              <a:latin typeface="Letter-join Plus 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444669" y="364653"/>
            <a:ext cx="93059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Multiplying Fractions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41412" y="364653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7549" y="64266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6" name="Table 45"/>
          <p:cNvGraphicFramePr>
            <a:graphicFrameLocks noGrp="1"/>
          </p:cNvGraphicFramePr>
          <p:nvPr/>
        </p:nvGraphicFramePr>
        <p:xfrm>
          <a:off x="2077407" y="1473665"/>
          <a:ext cx="4590375" cy="188782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18075">
                  <a:extLst>
                    <a:ext uri="{9D8B030D-6E8A-4147-A177-3AD203B41FA5}">
                      <a16:colId xmlns:a16="http://schemas.microsoft.com/office/drawing/2014/main" val="1643927836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773747555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334386092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1003233492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3980708689"/>
                    </a:ext>
                  </a:extLst>
                </a:gridCol>
              </a:tblGrid>
              <a:tr h="188782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135597"/>
                  </a:ext>
                </a:extLst>
              </a:tr>
            </a:tbl>
          </a:graphicData>
        </a:graphic>
      </p:graphicFrame>
      <p:sp>
        <p:nvSpPr>
          <p:cNvPr id="7" name="TextBox 4"/>
          <p:cNvSpPr txBox="1"/>
          <p:nvPr/>
        </p:nvSpPr>
        <p:spPr>
          <a:xfrm>
            <a:off x="8209282" y="396447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3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8" name="Rectangle 47"/>
          <p:cNvSpPr/>
          <p:nvPr/>
        </p:nvSpPr>
        <p:spPr>
          <a:xfrm>
            <a:off x="2137391" y="2143307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48"/>
          <p:cNvSpPr/>
          <p:nvPr/>
        </p:nvSpPr>
        <p:spPr>
          <a:xfrm>
            <a:off x="7886974" y="2030251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10" name="Rectangle 49"/>
          <p:cNvSpPr/>
          <p:nvPr/>
        </p:nvSpPr>
        <p:spPr>
          <a:xfrm>
            <a:off x="2124315" y="1501289"/>
            <a:ext cx="857332" cy="64201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ctangle 50"/>
          <p:cNvSpPr/>
          <p:nvPr/>
        </p:nvSpPr>
        <p:spPr>
          <a:xfrm>
            <a:off x="2115126" y="2202844"/>
            <a:ext cx="866512" cy="549563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7662690" y="1873788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6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3" name="Rectangle 53"/>
          <p:cNvSpPr/>
          <p:nvPr/>
        </p:nvSpPr>
        <p:spPr>
          <a:xfrm>
            <a:off x="7378979" y="2500563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7450101" y="2636480"/>
            <a:ext cx="86868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15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15" name="Rectangle 55"/>
          <p:cNvSpPr/>
          <p:nvPr/>
        </p:nvSpPr>
        <p:spPr>
          <a:xfrm>
            <a:off x="2130158" y="2752398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Rectangle 56"/>
          <p:cNvSpPr/>
          <p:nvPr/>
        </p:nvSpPr>
        <p:spPr>
          <a:xfrm>
            <a:off x="3028547" y="1487481"/>
            <a:ext cx="857332" cy="64201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Rectangle 57"/>
          <p:cNvSpPr/>
          <p:nvPr/>
        </p:nvSpPr>
        <p:spPr>
          <a:xfrm>
            <a:off x="3943926" y="1507681"/>
            <a:ext cx="857332" cy="642018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Rectangle 58"/>
          <p:cNvSpPr/>
          <p:nvPr/>
        </p:nvSpPr>
        <p:spPr>
          <a:xfrm>
            <a:off x="3019357" y="2202844"/>
            <a:ext cx="866512" cy="549563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Rectangle 59"/>
          <p:cNvSpPr/>
          <p:nvPr/>
        </p:nvSpPr>
        <p:spPr>
          <a:xfrm>
            <a:off x="3923589" y="2181493"/>
            <a:ext cx="866512" cy="549563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5916003" y="3627031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5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6962141" y="3905036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x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graphicFrame>
        <p:nvGraphicFramePr>
          <p:cNvPr id="22" name="Table 33"/>
          <p:cNvGraphicFramePr>
            <a:graphicFrameLocks noGrp="1"/>
          </p:cNvGraphicFramePr>
          <p:nvPr/>
        </p:nvGraphicFramePr>
        <p:xfrm>
          <a:off x="1852007" y="4736034"/>
          <a:ext cx="4590375" cy="188782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18075">
                  <a:extLst>
                    <a:ext uri="{9D8B030D-6E8A-4147-A177-3AD203B41FA5}">
                      <a16:colId xmlns:a16="http://schemas.microsoft.com/office/drawing/2014/main" val="63722805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775862400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2215607407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1214840829"/>
                    </a:ext>
                  </a:extLst>
                </a:gridCol>
                <a:gridCol w="918075">
                  <a:extLst>
                    <a:ext uri="{9D8B030D-6E8A-4147-A177-3AD203B41FA5}">
                      <a16:colId xmlns:a16="http://schemas.microsoft.com/office/drawing/2014/main" val="3028060478"/>
                    </a:ext>
                  </a:extLst>
                </a:gridCol>
              </a:tblGrid>
              <a:tr h="1887824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87884"/>
                  </a:ext>
                </a:extLst>
              </a:tr>
            </a:tbl>
          </a:graphicData>
        </a:graphic>
      </p:graphicFrame>
      <p:sp>
        <p:nvSpPr>
          <p:cNvPr id="23" name="TextBox 4"/>
          <p:cNvSpPr txBox="1"/>
          <p:nvPr/>
        </p:nvSpPr>
        <p:spPr>
          <a:xfrm>
            <a:off x="7983873" y="3658816"/>
            <a:ext cx="4508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sng" strike="noStrike" kern="120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4</a:t>
            </a: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4" name="Rectangle 35"/>
          <p:cNvSpPr/>
          <p:nvPr/>
        </p:nvSpPr>
        <p:spPr>
          <a:xfrm>
            <a:off x="1852007" y="5717578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Rectangle 39"/>
          <p:cNvSpPr/>
          <p:nvPr/>
        </p:nvSpPr>
        <p:spPr>
          <a:xfrm>
            <a:off x="7661574" y="5292629"/>
            <a:ext cx="4305022" cy="11264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x means…</a:t>
            </a:r>
          </a:p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FF0000"/>
                </a:solidFill>
                <a:uFillTx/>
                <a:latin typeface="SassoonPrimaryInfant" pitchFamily="2"/>
              </a:rPr>
              <a:t>of means…</a:t>
            </a: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SassoonPrimaryInfant" pitchFamily="2"/>
            </a:endParaRPr>
          </a:p>
        </p:txBody>
      </p:sp>
      <p:sp>
        <p:nvSpPr>
          <p:cNvPr id="26" name="Rectangle 51"/>
          <p:cNvSpPr/>
          <p:nvPr/>
        </p:nvSpPr>
        <p:spPr>
          <a:xfrm>
            <a:off x="1898907" y="4763658"/>
            <a:ext cx="857332" cy="436827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7437281" y="5136157"/>
            <a:ext cx="4508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28" name="Rectangle 62"/>
          <p:cNvSpPr/>
          <p:nvPr/>
        </p:nvSpPr>
        <p:spPr>
          <a:xfrm>
            <a:off x="7153570" y="5762941"/>
            <a:ext cx="1010924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7224692" y="5898858"/>
            <a:ext cx="86868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0" cap="none" spc="0" baseline="0">
                <a:solidFill>
                  <a:srgbClr val="000000"/>
                </a:solidFill>
                <a:uFillTx/>
                <a:latin typeface="SassoonPrimaryInfant"/>
                <a:ea typeface=""/>
                <a:cs typeface=""/>
              </a:rPr>
              <a:t>20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SassoonPrimaryInfant"/>
              <a:ea typeface=""/>
              <a:cs typeface=""/>
            </a:endParaRPr>
          </a:p>
        </p:txBody>
      </p:sp>
      <p:sp>
        <p:nvSpPr>
          <p:cNvPr id="30" name="Rectangle 64"/>
          <p:cNvSpPr/>
          <p:nvPr/>
        </p:nvSpPr>
        <p:spPr>
          <a:xfrm>
            <a:off x="1828553" y="5200485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" name="Rectangle 65"/>
          <p:cNvSpPr/>
          <p:nvPr/>
        </p:nvSpPr>
        <p:spPr>
          <a:xfrm>
            <a:off x="2803138" y="4749850"/>
            <a:ext cx="857332" cy="450634"/>
          </a:xfrm>
          <a:prstGeom prst="rect">
            <a:avLst/>
          </a:prstGeom>
          <a:solidFill>
            <a:srgbClr val="C5E0B4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Rectangle 69"/>
          <p:cNvSpPr/>
          <p:nvPr/>
        </p:nvSpPr>
        <p:spPr>
          <a:xfrm>
            <a:off x="1852007" y="6188942"/>
            <a:ext cx="4590370" cy="4572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56"/>
    </mc:Choice>
    <mc:Fallback>
      <p:transition spd="slow" advTm="5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 animBg="1"/>
      <p:bldP spid="9" grpId="0" build="p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build="p"/>
      <p:bldP spid="26" grpId="0" animBg="1"/>
      <p:bldP spid="28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|2|1.5|3.1|4.5|3.1|12.6|9.9|7.2|9.6|3|3.8|1|1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8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1|0.1|0.1|0.1|0.4|0.3|0.2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9.7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2|1.5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6|11.2|11.4|5|8.2|6.2|6.1|3.5|1.5|7.8|5.8|3.7|2.4|6.9|5.8|1.9|15.5|1.1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6|0.7|0.7|0.6|0.4|1.3|7.1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6|10.3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5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2|0.2|2.1|1.5|0.7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6.3|23.9|8.6|9.2|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3|1.5|1.1|4.6|0.8|2.3|3.3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5|0.5|2.8|0.5|3.8|6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5.9|1.6|1.6|2.9|1|1.1|1.4|22.2|1|0.4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4.4|6|0.3|12.1|13|1.2|8.7|5.7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0.7|7.5|1.9|0.9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8.5|1.5|2.4|2.9|0.4|0.5|3|9.7|11.3|1.4|1.7|3.4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6|1.5|9.8|0.3|1.2|7.1|1.5|7.5|0.3|1.2|0.8|0.8|4.5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|3.2|1.3|3.1|40.8|2.8"/>
</p:tagLst>
</file>

<file path=ppt/theme/theme1.xml><?xml version="1.0" encoding="utf-8"?>
<a:theme xmlns:a="http://schemas.openxmlformats.org/drawingml/2006/main" name="Cr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5025</TotalTime>
  <Words>1074</Words>
  <Application>Microsoft Office PowerPoint</Application>
  <PresentationFormat>Widescreen</PresentationFormat>
  <Paragraphs>702</Paragraphs>
  <Slides>27</Slides>
  <Notes>25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Franklin Gothic Book</vt:lpstr>
      <vt:lpstr>Letter-join Plus 8</vt:lpstr>
      <vt:lpstr>SassoonPrimaryInfant</vt:lpstr>
      <vt:lpstr>Crop</vt:lpstr>
      <vt:lpstr>Fractions</vt:lpstr>
      <vt:lpstr>PowerPoint Presentation</vt:lpstr>
      <vt:lpstr>Fractions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Fractions Song</vt:lpstr>
      <vt:lpstr>PowerPoint Presentation</vt:lpstr>
      <vt:lpstr>PowerPoint Presentation</vt:lpstr>
      <vt:lpstr>PowerPoint Presentation</vt:lpstr>
      <vt:lpstr>PowerPoint Presentation</vt:lpstr>
      <vt:lpstr>Fractions Song</vt:lpstr>
      <vt:lpstr>Fractions Song</vt:lpstr>
      <vt:lpstr>Practice</vt:lpstr>
      <vt:lpstr>Practice</vt:lpstr>
      <vt:lpstr>Practice</vt:lpstr>
      <vt:lpstr>Practice</vt:lpstr>
      <vt:lpstr>Practice</vt:lpstr>
      <vt:lpstr>x wholes x fraction recombine</vt:lpstr>
      <vt:lpstr>Practice</vt:lpstr>
      <vt:lpstr>Practice</vt:lpstr>
      <vt:lpstr>Practice</vt:lpstr>
      <vt:lpstr>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</dc:creator>
  <cp:lastModifiedBy>H Thomas</cp:lastModifiedBy>
  <cp:revision>62</cp:revision>
  <dcterms:created xsi:type="dcterms:W3CDTF">2018-12-10T21:34:03Z</dcterms:created>
  <dcterms:modified xsi:type="dcterms:W3CDTF">2022-02-14T16:52:55Z</dcterms:modified>
</cp:coreProperties>
</file>