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0" r:id="rId4"/>
    <p:sldMasterId id="2147483696" r:id="rId5"/>
  </p:sldMasterIdLst>
  <p:notesMasterIdLst>
    <p:notesMasterId r:id="rId10"/>
  </p:notesMasterIdLst>
  <p:handoutMasterIdLst>
    <p:handoutMasterId r:id="rId11"/>
  </p:handoutMasterIdLst>
  <p:sldIdLst>
    <p:sldId id="1416" r:id="rId6"/>
    <p:sldId id="1405" r:id="rId7"/>
    <p:sldId id="1415" r:id="rId8"/>
    <p:sldId id="1414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winkl" initials="T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99"/>
    <a:srgbClr val="66FF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5" autoAdjust="0"/>
    <p:restoredTop sz="86282" autoAdjust="0"/>
  </p:normalViewPr>
  <p:slideViewPr>
    <p:cSldViewPr snapToGrid="0">
      <p:cViewPr varScale="1">
        <p:scale>
          <a:sx n="72" d="100"/>
          <a:sy n="72" d="100"/>
        </p:scale>
        <p:origin x="1147" y="62"/>
      </p:cViewPr>
      <p:guideLst/>
    </p:cSldViewPr>
  </p:slideViewPr>
  <p:outlineViewPr>
    <p:cViewPr>
      <p:scale>
        <a:sx n="33" d="100"/>
        <a:sy n="33" d="100"/>
      </p:scale>
      <p:origin x="0" y="-84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06" cy="497334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751" y="0"/>
            <a:ext cx="2945406" cy="497334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991BCA79-2D26-4319-BDF1-EBE55B5839B4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304"/>
            <a:ext cx="2945406" cy="497334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751" y="9429304"/>
            <a:ext cx="2945406" cy="497334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5162064C-121C-4B58-94D6-D830F040C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AED35165-B7A7-49D2-B330-D72213CD58A4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2089095-B357-4BAA-B904-77DC54E7E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469E1-AF0A-4B24-9481-735AA2706B2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2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469E1-AF0A-4B24-9481-735AA2706B2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20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4469E1-AF0A-4B24-9481-735AA2706B2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21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3994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5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25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3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3965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8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5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2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186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765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743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728869" y="606287"/>
            <a:ext cx="10031896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02025" y="6553201"/>
            <a:ext cx="196028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E686D-02D3-494E-BF40-23BB8B4CD2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1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954278"/>
            <a:ext cx="8361229" cy="3766578"/>
          </a:xfrm>
        </p:spPr>
        <p:txBody>
          <a:bodyPr/>
          <a:lstStyle/>
          <a:p>
            <a:r>
              <a:rPr lang="en-GB" sz="9600" cap="none" dirty="0" smtClean="0"/>
              <a:t>Long Multiplication</a:t>
            </a:r>
            <a:endParaRPr lang="en-GB" sz="9600" cap="none" dirty="0"/>
          </a:p>
        </p:txBody>
      </p:sp>
    </p:spTree>
    <p:extLst>
      <p:ext uri="{BB962C8B-B14F-4D97-AF65-F5344CB8AC3E}">
        <p14:creationId xmlns:p14="http://schemas.microsoft.com/office/powerpoint/2010/main" val="14025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291B40-29AF-4AA0-BF05-7A5231FC55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6491"/>
          <a:ext cx="12192000" cy="6796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7249947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560546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9799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479525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378682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8252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442413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9443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607836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48202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25981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305309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69151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735966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909235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06005511"/>
                    </a:ext>
                  </a:extLst>
                </a:gridCol>
              </a:tblGrid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918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08613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4876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312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715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2007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86868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35774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15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A42785-9888-4361-BA2C-B20A766E3487}"/>
              </a:ext>
            </a:extLst>
          </p:cNvPr>
          <p:cNvCxnSpPr/>
          <p:nvPr/>
        </p:nvCxnSpPr>
        <p:spPr>
          <a:xfrm>
            <a:off x="707923" y="26491"/>
            <a:ext cx="0" cy="68050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2273643" y="779540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01606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136014" y="1543717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2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 rot="2818850">
            <a:off x="4740127" y="160727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241984" y="2286388"/>
            <a:ext cx="2290073" cy="215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3"/>
          <p:cNvSpPr txBox="1">
            <a:spLocks/>
          </p:cNvSpPr>
          <p:nvPr/>
        </p:nvSpPr>
        <p:spPr>
          <a:xfrm>
            <a:off x="396724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6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3877917" y="154371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2378020" y="152221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273643" y="2264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5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3016069" y="2286388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1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3967249" y="2286388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2241984" y="306937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1</a:t>
            </a:r>
          </a:p>
        </p:txBody>
      </p:sp>
      <p:sp>
        <p:nvSpPr>
          <p:cNvPr id="37" name="Title 3"/>
          <p:cNvSpPr txBox="1">
            <a:spLocks/>
          </p:cNvSpPr>
          <p:nvPr/>
        </p:nvSpPr>
        <p:spPr>
          <a:xfrm>
            <a:off x="3123307" y="3090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38" name="Title 3"/>
          <p:cNvSpPr txBox="1">
            <a:spLocks/>
          </p:cNvSpPr>
          <p:nvPr/>
        </p:nvSpPr>
        <p:spPr>
          <a:xfrm>
            <a:off x="3935590" y="3090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7030A0"/>
                </a:solidFill>
                <a:latin typeface="SassoonPrimaryInfant" panose="00000400000000000000" pitchFamily="2" charset="0"/>
              </a:rPr>
              <a:t>0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2358127" y="3638897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1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1568581" y="3626633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1</a:t>
            </a: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1571833" y="3042680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5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4740127" y="309088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15847" y="3825118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415847" y="4564919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3"/>
          <p:cNvSpPr txBox="1">
            <a:spLocks/>
          </p:cNvSpPr>
          <p:nvPr/>
        </p:nvSpPr>
        <p:spPr>
          <a:xfrm>
            <a:off x="3909690" y="376061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2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3126717" y="38134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3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2343744" y="390575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6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3" name="Title 3"/>
          <p:cNvSpPr txBox="1">
            <a:spLocks/>
          </p:cNvSpPr>
          <p:nvPr/>
        </p:nvSpPr>
        <p:spPr>
          <a:xfrm>
            <a:off x="1579592" y="3838739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3" name="Oval 2"/>
          <p:cNvSpPr/>
          <p:nvPr/>
        </p:nvSpPr>
        <p:spPr>
          <a:xfrm>
            <a:off x="3091992" y="1530498"/>
            <a:ext cx="574105" cy="6996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909690" y="1657821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219749" y="3615428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477871" y="3582169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"/>
          <p:cNvSpPr txBox="1">
            <a:spLocks/>
          </p:cNvSpPr>
          <p:nvPr/>
        </p:nvSpPr>
        <p:spPr>
          <a:xfrm>
            <a:off x="7558344" y="187676"/>
            <a:ext cx="3858486" cy="118372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Which side do we start from?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0" name="Title 3"/>
          <p:cNvSpPr txBox="1">
            <a:spLocks/>
          </p:cNvSpPr>
          <p:nvPr/>
        </p:nvSpPr>
        <p:spPr>
          <a:xfrm>
            <a:off x="3156224" y="2860722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1</a:t>
            </a:r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2366678" y="2848458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1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259274" y="2841367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3"/>
          <p:cNvSpPr txBox="1">
            <a:spLocks/>
          </p:cNvSpPr>
          <p:nvPr/>
        </p:nvSpPr>
        <p:spPr>
          <a:xfrm>
            <a:off x="7558344" y="1944547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1: x Ones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5" name="Title 3"/>
          <p:cNvSpPr txBox="1">
            <a:spLocks/>
          </p:cNvSpPr>
          <p:nvPr/>
        </p:nvSpPr>
        <p:spPr>
          <a:xfrm>
            <a:off x="7558344" y="3157352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2: Magical Zero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6" name="Title 3"/>
          <p:cNvSpPr txBox="1">
            <a:spLocks/>
          </p:cNvSpPr>
          <p:nvPr/>
        </p:nvSpPr>
        <p:spPr>
          <a:xfrm>
            <a:off x="7558344" y="4142699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3: x Tens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7" name="Title 3"/>
          <p:cNvSpPr txBox="1">
            <a:spLocks/>
          </p:cNvSpPr>
          <p:nvPr/>
        </p:nvSpPr>
        <p:spPr>
          <a:xfrm>
            <a:off x="7618414" y="5189098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4: Recombine / Add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87587" y="1904299"/>
            <a:ext cx="1989313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955151" y="3065346"/>
            <a:ext cx="2521749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9563449" y="4039372"/>
            <a:ext cx="2126981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811095" y="5064183"/>
            <a:ext cx="2752014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000550" y="2841367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6" grpId="0"/>
      <p:bldP spid="37" grpId="0"/>
      <p:bldP spid="38" grpId="0"/>
      <p:bldP spid="24" grpId="0"/>
      <p:bldP spid="25" grpId="0"/>
      <p:bldP spid="26" grpId="0"/>
      <p:bldP spid="30" grpId="0"/>
      <p:bldP spid="31" grpId="0"/>
      <p:bldP spid="32" grpId="0"/>
      <p:bldP spid="33" grpId="0"/>
      <p:bldP spid="40" grpId="0"/>
      <p:bldP spid="41" grpId="0"/>
      <p:bldP spid="6" grpId="0" animBg="1"/>
      <p:bldP spid="48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1415847" y="3825118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291B40-29AF-4AA0-BF05-7A5231FC55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6491"/>
          <a:ext cx="12192000" cy="6796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7249947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560546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9799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479525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378682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8252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442413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9443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607836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48202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25981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305309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69151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735966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909235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06005511"/>
                    </a:ext>
                  </a:extLst>
                </a:gridCol>
              </a:tblGrid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918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08613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4876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312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715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2007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86868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35774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15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A42785-9888-4361-BA2C-B20A766E3487}"/>
              </a:ext>
            </a:extLst>
          </p:cNvPr>
          <p:cNvCxnSpPr/>
          <p:nvPr/>
        </p:nvCxnSpPr>
        <p:spPr>
          <a:xfrm>
            <a:off x="707923" y="26491"/>
            <a:ext cx="0" cy="68050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2273643" y="779540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01606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136014" y="1543717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5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 rot="2818850">
            <a:off x="4740127" y="160727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396724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6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3877917" y="154371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2378020" y="152221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4740127" y="309088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15847" y="4564919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091992" y="1530498"/>
            <a:ext cx="574105" cy="6996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itle 3"/>
          <p:cNvSpPr txBox="1">
            <a:spLocks/>
          </p:cNvSpPr>
          <p:nvPr/>
        </p:nvSpPr>
        <p:spPr>
          <a:xfrm>
            <a:off x="7558344" y="187676"/>
            <a:ext cx="3858486" cy="118372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Which side do we start from?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4" name="Title 3"/>
          <p:cNvSpPr txBox="1">
            <a:spLocks/>
          </p:cNvSpPr>
          <p:nvPr/>
        </p:nvSpPr>
        <p:spPr>
          <a:xfrm>
            <a:off x="7558344" y="1944547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1: x Ones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5" name="Title 3"/>
          <p:cNvSpPr txBox="1">
            <a:spLocks/>
          </p:cNvSpPr>
          <p:nvPr/>
        </p:nvSpPr>
        <p:spPr>
          <a:xfrm>
            <a:off x="7558344" y="3157352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2: Magical Zero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6" name="Title 3"/>
          <p:cNvSpPr txBox="1">
            <a:spLocks/>
          </p:cNvSpPr>
          <p:nvPr/>
        </p:nvSpPr>
        <p:spPr>
          <a:xfrm>
            <a:off x="7558344" y="4142699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3: x Tens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7" name="Title 3"/>
          <p:cNvSpPr txBox="1">
            <a:spLocks/>
          </p:cNvSpPr>
          <p:nvPr/>
        </p:nvSpPr>
        <p:spPr>
          <a:xfrm>
            <a:off x="7618414" y="5189098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4: Recombine / Add</a:t>
            </a:r>
            <a:endParaRPr lang="en-GB" dirty="0">
              <a:latin typeface="SassoonPrimaryInfant" panose="00000400000000000000" pitchFamily="2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1442134" y="2283571"/>
            <a:ext cx="314786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1415847" y="3825118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291B40-29AF-4AA0-BF05-7A5231FC55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6491"/>
          <a:ext cx="12192000" cy="6796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7249947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560546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9799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479525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378682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8252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442413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294433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607836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48202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25981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305309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691515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735966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909235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06005511"/>
                    </a:ext>
                  </a:extLst>
                </a:gridCol>
              </a:tblGrid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918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08613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4876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312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71534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2007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86868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357747"/>
                  </a:ext>
                </a:extLst>
              </a:tr>
              <a:tr h="755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1815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A42785-9888-4361-BA2C-B20A766E3487}"/>
              </a:ext>
            </a:extLst>
          </p:cNvPr>
          <p:cNvCxnSpPr/>
          <p:nvPr/>
        </p:nvCxnSpPr>
        <p:spPr>
          <a:xfrm>
            <a:off x="707923" y="26491"/>
            <a:ext cx="0" cy="68050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 txBox="1">
            <a:spLocks/>
          </p:cNvSpPr>
          <p:nvPr/>
        </p:nvSpPr>
        <p:spPr>
          <a:xfrm>
            <a:off x="2273643" y="779540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01606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136014" y="1543717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5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 rot="2818850">
            <a:off x="4740127" y="160727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241984" y="2286388"/>
            <a:ext cx="2290073" cy="215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3"/>
          <p:cNvSpPr txBox="1">
            <a:spLocks/>
          </p:cNvSpPr>
          <p:nvPr/>
        </p:nvSpPr>
        <p:spPr>
          <a:xfrm>
            <a:off x="3967249" y="80104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6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3877917" y="154371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5</a:t>
            </a: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2378020" y="152221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273643" y="2264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3016069" y="2286388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8</a:t>
            </a: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3967249" y="2286388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0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36" name="Title 3"/>
          <p:cNvSpPr txBox="1">
            <a:spLocks/>
          </p:cNvSpPr>
          <p:nvPr/>
        </p:nvSpPr>
        <p:spPr>
          <a:xfrm>
            <a:off x="2241984" y="3069376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8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37" name="Title 3"/>
          <p:cNvSpPr txBox="1">
            <a:spLocks/>
          </p:cNvSpPr>
          <p:nvPr/>
        </p:nvSpPr>
        <p:spPr>
          <a:xfrm>
            <a:off x="3123307" y="3090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0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38" name="Title 3"/>
          <p:cNvSpPr txBox="1">
            <a:spLocks/>
          </p:cNvSpPr>
          <p:nvPr/>
        </p:nvSpPr>
        <p:spPr>
          <a:xfrm>
            <a:off x="3935590" y="30908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7030A0"/>
                </a:solidFill>
                <a:latin typeface="SassoonPrimaryInfant" panose="00000400000000000000" pitchFamily="2" charset="0"/>
              </a:rPr>
              <a:t>0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2358127" y="3638897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3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1568581" y="3626633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2</a:t>
            </a: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1571833" y="3042680"/>
            <a:ext cx="564808" cy="726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2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4740127" y="309088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SassoonPrimaryInfant" panose="00000400000000000000" pitchFamily="2" charset="0"/>
              </a:rPr>
              <a:t>+</a:t>
            </a:r>
            <a:endParaRPr lang="en-GB" b="1" dirty="0">
              <a:latin typeface="SassoonPrimaryInfant" panose="0000040000000000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15847" y="4564919"/>
            <a:ext cx="3147869" cy="487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3"/>
          <p:cNvSpPr txBox="1">
            <a:spLocks/>
          </p:cNvSpPr>
          <p:nvPr/>
        </p:nvSpPr>
        <p:spPr>
          <a:xfrm>
            <a:off x="3909690" y="376061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0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3126717" y="38134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8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2343744" y="390575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0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3" name="Title 3"/>
          <p:cNvSpPr txBox="1">
            <a:spLocks/>
          </p:cNvSpPr>
          <p:nvPr/>
        </p:nvSpPr>
        <p:spPr>
          <a:xfrm>
            <a:off x="1579592" y="3838739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4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091992" y="1530498"/>
            <a:ext cx="574105" cy="6996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909690" y="1657821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241984" y="3649614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436593" y="3615236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"/>
          <p:cNvSpPr txBox="1">
            <a:spLocks/>
          </p:cNvSpPr>
          <p:nvPr/>
        </p:nvSpPr>
        <p:spPr>
          <a:xfrm>
            <a:off x="7558344" y="187676"/>
            <a:ext cx="3858486" cy="118372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Which side do we start from?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0" name="Title 3"/>
          <p:cNvSpPr txBox="1">
            <a:spLocks/>
          </p:cNvSpPr>
          <p:nvPr/>
        </p:nvSpPr>
        <p:spPr>
          <a:xfrm>
            <a:off x="3156224" y="2860722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70C0"/>
                </a:solidFill>
                <a:latin typeface="SassoonPrimaryInfant" panose="00000400000000000000" pitchFamily="2" charset="0"/>
              </a:rPr>
              <a:t>3</a:t>
            </a:r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2366678" y="2848458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2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228724" y="2803398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3"/>
          <p:cNvSpPr txBox="1">
            <a:spLocks/>
          </p:cNvSpPr>
          <p:nvPr/>
        </p:nvSpPr>
        <p:spPr>
          <a:xfrm>
            <a:off x="7558344" y="1944547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1: x Ones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5" name="Title 3"/>
          <p:cNvSpPr txBox="1">
            <a:spLocks/>
          </p:cNvSpPr>
          <p:nvPr/>
        </p:nvSpPr>
        <p:spPr>
          <a:xfrm>
            <a:off x="7558344" y="3157352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2: Magical Zero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6" name="Title 3"/>
          <p:cNvSpPr txBox="1">
            <a:spLocks/>
          </p:cNvSpPr>
          <p:nvPr/>
        </p:nvSpPr>
        <p:spPr>
          <a:xfrm>
            <a:off x="7558344" y="4142699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3: x Tens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47" name="Title 3"/>
          <p:cNvSpPr txBox="1">
            <a:spLocks/>
          </p:cNvSpPr>
          <p:nvPr/>
        </p:nvSpPr>
        <p:spPr>
          <a:xfrm>
            <a:off x="7618414" y="5189098"/>
            <a:ext cx="3858486" cy="7479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SassoonPrimaryInfant" panose="00000400000000000000" pitchFamily="2" charset="0"/>
              </a:rPr>
              <a:t>Step 4: Recombine / Add</a:t>
            </a: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87587" y="1904299"/>
            <a:ext cx="1989313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955151" y="3065346"/>
            <a:ext cx="2521749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9563449" y="4039372"/>
            <a:ext cx="2126981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811095" y="5064183"/>
            <a:ext cx="2752014" cy="954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033261" y="2833249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3"/>
          <p:cNvSpPr txBox="1">
            <a:spLocks/>
          </p:cNvSpPr>
          <p:nvPr/>
        </p:nvSpPr>
        <p:spPr>
          <a:xfrm>
            <a:off x="1592632" y="2256271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1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826287" y="3030060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SassoonPrimaryInfant" panose="00000400000000000000" pitchFamily="2" charset="0"/>
              </a:rPr>
              <a:t>1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57" name="Title 3"/>
          <p:cNvSpPr txBox="1">
            <a:spLocks/>
          </p:cNvSpPr>
          <p:nvPr/>
        </p:nvSpPr>
        <p:spPr>
          <a:xfrm>
            <a:off x="1663042" y="4669929"/>
            <a:ext cx="460324" cy="38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1</a:t>
            </a:r>
            <a:endParaRPr lang="en-GB" dirty="0">
              <a:latin typeface="SassoonPrimaryInfant" panose="00000400000000000000" pitchFamily="2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1592632" y="4648409"/>
            <a:ext cx="564808" cy="4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itle 3"/>
          <p:cNvSpPr txBox="1">
            <a:spLocks/>
          </p:cNvSpPr>
          <p:nvPr/>
        </p:nvSpPr>
        <p:spPr>
          <a:xfrm>
            <a:off x="814199" y="3813482"/>
            <a:ext cx="564808" cy="764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PrimaryInfant" panose="00000400000000000000" pitchFamily="2" charset="0"/>
              </a:rPr>
              <a:t>1</a:t>
            </a:r>
            <a:endParaRPr lang="en-GB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2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6" grpId="0"/>
      <p:bldP spid="37" grpId="0"/>
      <p:bldP spid="38" grpId="0"/>
      <p:bldP spid="24" grpId="0"/>
      <p:bldP spid="25" grpId="0"/>
      <p:bldP spid="26" grpId="0"/>
      <p:bldP spid="30" grpId="0"/>
      <p:bldP spid="31" grpId="0"/>
      <p:bldP spid="32" grpId="0"/>
      <p:bldP spid="33" grpId="0"/>
      <p:bldP spid="40" grpId="0"/>
      <p:bldP spid="41" grpId="0"/>
      <p:bldP spid="6" grpId="0" animBg="1"/>
      <p:bldP spid="48" grpId="0" animBg="1"/>
      <p:bldP spid="49" grpId="0" animBg="1"/>
      <p:bldP spid="50" grpId="0" animBg="1"/>
      <p:bldP spid="55" grpId="0"/>
      <p:bldP spid="56" grpId="0"/>
      <p:bldP spid="57" grpId="0"/>
      <p:bldP spid="5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ustom 2">
      <a:majorFont>
        <a:latin typeface="Letter-join Plus 8"/>
        <a:ea typeface=""/>
        <a:cs typeface=""/>
      </a:majorFont>
      <a:minorFont>
        <a:latin typeface="SassoonPrimaryInfant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D0499CB5EA7F469C3BC3E0566F3930" ma:contentTypeVersion="14" ma:contentTypeDescription="Create a new document." ma:contentTypeScope="" ma:versionID="cdee530669a5ac5c420a53144ce4b784">
  <xsd:schema xmlns:xsd="http://www.w3.org/2001/XMLSchema" xmlns:xs="http://www.w3.org/2001/XMLSchema" xmlns:p="http://schemas.microsoft.com/office/2006/metadata/properties" xmlns:ns3="6d178f96-9d3d-4679-871f-951d96c7ccd2" xmlns:ns4="0c78dca3-e482-4c86-ac8b-23e933631fc3" targetNamespace="http://schemas.microsoft.com/office/2006/metadata/properties" ma:root="true" ma:fieldsID="e234b83ca3693717abb131bc07ece4ed" ns3:_="" ns4:_="">
    <xsd:import namespace="6d178f96-9d3d-4679-871f-951d96c7ccd2"/>
    <xsd:import namespace="0c78dca3-e482-4c86-ac8b-23e933631f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78f96-9d3d-4679-871f-951d96c7cc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8dca3-e482-4c86-ac8b-23e933631f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31DD7-EBF9-4418-AA7B-B2C2074FC6B8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d178f96-9d3d-4679-871f-951d96c7ccd2"/>
    <ds:schemaRef ds:uri="http://schemas.openxmlformats.org/package/2006/metadata/core-properties"/>
    <ds:schemaRef ds:uri="0c78dca3-e482-4c86-ac8b-23e933631fc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0EECA19-D4A3-4E79-B3E8-7D8515F64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C87E2-E1D6-4E5D-B56C-2C1EF3F4EB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178f96-9d3d-4679-871f-951d96c7ccd2"/>
    <ds:schemaRef ds:uri="0c78dca3-e482-4c86-ac8b-23e933631f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29641</TotalTime>
  <Words>144</Words>
  <Application>Microsoft Office PowerPoint</Application>
  <PresentationFormat>Widescreen</PresentationFormat>
  <Paragraphs>74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Comic Sans MS</vt:lpstr>
      <vt:lpstr>Franklin Gothic Book</vt:lpstr>
      <vt:lpstr>Letter-join Plus 8</vt:lpstr>
      <vt:lpstr>SassoonPrimaryInfant</vt:lpstr>
      <vt:lpstr>Crop</vt:lpstr>
      <vt:lpstr>1_Get ready questions</vt:lpstr>
      <vt:lpstr>Long Multiplication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Six!</dc:title>
  <dc:creator>H Thomas</dc:creator>
  <cp:lastModifiedBy>H Thomas</cp:lastModifiedBy>
  <cp:revision>643</cp:revision>
  <cp:lastPrinted>2022-09-23T10:18:14Z</cp:lastPrinted>
  <dcterms:created xsi:type="dcterms:W3CDTF">2020-08-31T12:19:59Z</dcterms:created>
  <dcterms:modified xsi:type="dcterms:W3CDTF">2022-10-07T12:36:28Z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0x01010052D0499CB5EA7F469C3BC3E0566F3930</vt:lpwstr>
  </property>
</Properties>
</file>