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64B9-9A31-4A7A-8AF7-37873185BA64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E7C0-6F19-4FDC-B112-1D77F2CF3EA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DE7C0-6F19-4FDC-B112-1D77F2CF3EA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FB2C3-9B68-4FFC-B264-260002E72CFA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468560" y="72008"/>
          <a:ext cx="6975648" cy="6669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3671">
                <a:tc>
                  <a:txBody>
                    <a:bodyPr/>
                    <a:lstStyle/>
                    <a:p>
                      <a:pPr algn="r"/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A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B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C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D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E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F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G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1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2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3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4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5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6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3671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7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912" y="44625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Bradley Hand ITC" pitchFamily="66" charset="0"/>
              </a:rPr>
              <a:t>The Pirate Game</a:t>
            </a:r>
            <a:endParaRPr lang="en-GB" sz="2800" b="1" dirty="0">
              <a:latin typeface="Bradley Hand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1959" y="930207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/>
              <a:t>Choose next square list: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7020272" y="1268760"/>
            <a:ext cx="1944216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H Thomas</cp:lastModifiedBy>
  <cp:revision>3</cp:revision>
  <dcterms:created xsi:type="dcterms:W3CDTF">2011-12-11T22:53:56Z</dcterms:created>
  <dcterms:modified xsi:type="dcterms:W3CDTF">2021-12-16T22:12:56Z</dcterms:modified>
</cp:coreProperties>
</file>